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1.xml" ContentType="application/vnd.openxmlformats-officedocument.presentationml.slide+xml"/>
  <Override PartName="/ppt/slides/slide8.xml" ContentType="application/vnd.openxmlformats-officedocument.presentationml.slide+xml"/>
  <Override PartName="/ppt/slides/slide7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3.xml" ContentType="application/vnd.openxmlformats-officedocument.customXml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4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0" d="100"/>
          <a:sy n="100" d="100"/>
        </p:scale>
        <p:origin x="183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17" Type="http://schemas.openxmlformats.org/officeDocument/2006/relationships/customXml" Target="../customXml/item4.xml"/><Relationship Id="rId2" Type="http://schemas.openxmlformats.org/officeDocument/2006/relationships/slide" Target="slides/slide1.xml"/><Relationship Id="rId16" Type="http://schemas.openxmlformats.org/officeDocument/2006/relationships/customXml" Target="../customXml/item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customXml" Target="../customXml/item2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customXml" Target="../customXml/item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5DA1FE4F-5765-4270-84E7-3E382A873CD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B28B8E-5DC5-4FD1-B2D5-400652AC5B53}" type="datetimeFigureOut">
              <a:rPr lang="en-US"/>
              <a:pPr>
                <a:defRPr/>
              </a:pPr>
              <a:t>7/3/2019</a:t>
            </a:fld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43230874-6B92-47C1-8F15-4155CE8E82B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3">
            <a:extLst>
              <a:ext uri="{FF2B5EF4-FFF2-40B4-BE49-F238E27FC236}">
                <a16:creationId xmlns:a16="http://schemas.microsoft.com/office/drawing/2014/main" id="{E1AE5AF8-F996-476E-9D6D-CD0F823D36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4FA28D9-A464-4ED0-9E83-B92DD619668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64147269"/>
      </p:ext>
    </p:extLst>
  </p:cSld>
  <p:clrMapOvr>
    <a:masterClrMapping/>
  </p:clrMapOvr>
  <p:transition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E37F686-3DD6-4E18-9BDC-3958062C2CF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675866-F02C-403D-9AFD-14BD20491374}" type="datetimeFigureOut">
              <a:rPr lang="en-US"/>
              <a:pPr>
                <a:defRPr/>
              </a:pPr>
              <a:t>7/3/2019</a:t>
            </a:fld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113639F-F1DA-49B6-917B-0433A9097A0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3">
            <a:extLst>
              <a:ext uri="{FF2B5EF4-FFF2-40B4-BE49-F238E27FC236}">
                <a16:creationId xmlns:a16="http://schemas.microsoft.com/office/drawing/2014/main" id="{7D3E97A6-7614-4B8B-AC4E-FFE9751624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7A90BDD-AAD4-4BD2-934A-367B851D7C9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38919774"/>
      </p:ext>
    </p:extLst>
  </p:cSld>
  <p:clrMapOvr>
    <a:masterClrMapping/>
  </p:clrMapOvr>
  <p:transition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B4817AF-AC3A-4EF7-8171-0D353067D88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B9910E-1A53-4FD1-AC95-C3447F893FF1}" type="datetimeFigureOut">
              <a:rPr lang="en-US"/>
              <a:pPr>
                <a:defRPr/>
              </a:pPr>
              <a:t>7/3/2019</a:t>
            </a:fld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92EB450-303A-4EB7-9307-C2DAD94C5E6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3">
            <a:extLst>
              <a:ext uri="{FF2B5EF4-FFF2-40B4-BE49-F238E27FC236}">
                <a16:creationId xmlns:a16="http://schemas.microsoft.com/office/drawing/2014/main" id="{160CD20C-BFC1-4A46-B0F8-F9E0C7220A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9A8BF40-A1EA-4B98-998F-ED6012BEC42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93495362"/>
      </p:ext>
    </p:extLst>
  </p:cSld>
  <p:clrMapOvr>
    <a:masterClrMapping/>
  </p:clrMapOvr>
  <p:transition>
    <p:wipe dir="r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E1F63D08-3B14-4544-BD10-0F41C644652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50E362-5456-483D-A965-74D9B504CA68}" type="datetimeFigureOut">
              <a:rPr lang="en-US"/>
              <a:pPr>
                <a:defRPr/>
              </a:pPr>
              <a:t>7/3/2019</a:t>
            </a:fld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40F7ADB2-A2A0-4318-B8DD-2A0966502D2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3">
            <a:extLst>
              <a:ext uri="{FF2B5EF4-FFF2-40B4-BE49-F238E27FC236}">
                <a16:creationId xmlns:a16="http://schemas.microsoft.com/office/drawing/2014/main" id="{610184A0-5DB2-4106-B57F-295E0F02B6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EE28DA8-A6AB-45F3-BBC6-ED82831C8FC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62947532"/>
      </p:ext>
    </p:extLst>
  </p:cSld>
  <p:clrMapOvr>
    <a:masterClrMapping/>
  </p:clrMapOvr>
  <p:transition>
    <p:wipe dir="r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304800"/>
            <a:ext cx="2057400" cy="54102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410200"/>
          </a:xfrm>
        </p:spPr>
        <p:txBody>
          <a:bodyPr vert="eaVert"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B671F011-5AA2-4DB3-9D68-E8697DE700F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87F337-A5BB-4A4B-85C0-D7AC6199123A}" type="datetimeFigureOut">
              <a:rPr lang="en-US"/>
              <a:pPr>
                <a:defRPr/>
              </a:pPr>
              <a:t>7/3/2019</a:t>
            </a:fld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2EAF5029-13E8-4F61-A3E4-E9F7378B310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3">
            <a:extLst>
              <a:ext uri="{FF2B5EF4-FFF2-40B4-BE49-F238E27FC236}">
                <a16:creationId xmlns:a16="http://schemas.microsoft.com/office/drawing/2014/main" id="{C2F58FA2-BF4A-44B9-88FE-3624E19C6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213EA6D-0A11-42C3-B251-35A800479E1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45580940"/>
      </p:ext>
    </p:extLst>
  </p:cSld>
  <p:clrMapOvr>
    <a:masterClrMapping/>
  </p:clrMapOvr>
  <p:transition>
    <p:wipe dir="r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6397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8388"/>
            <a:ext cx="8229600" cy="4646612"/>
          </a:xfr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388C5587-B541-4A28-99E6-35E6B098A6A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7400A7-09B7-4C0A-B817-4AC382410D68}" type="datetimeFigureOut">
              <a:rPr lang="en-US"/>
              <a:pPr>
                <a:defRPr/>
              </a:pPr>
              <a:t>7/3/2019</a:t>
            </a:fld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1FD551C5-C3E3-4C27-AA22-FF995605CDD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3">
            <a:extLst>
              <a:ext uri="{FF2B5EF4-FFF2-40B4-BE49-F238E27FC236}">
                <a16:creationId xmlns:a16="http://schemas.microsoft.com/office/drawing/2014/main" id="{EE927B0A-FFEE-416F-B010-5FC45E7C5C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2660898-23AF-467A-B773-447D4407988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06583769"/>
      </p:ext>
    </p:extLst>
  </p:cSld>
  <p:clrMapOvr>
    <a:masterClrMapping/>
  </p:clrMapOvr>
  <p:transition>
    <p:wipe dir="r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7EBE1515-0690-40EB-9F73-50C4EC55037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094EE2-A0C1-4E4C-B147-59CDB0F4259F}" type="datetimeFigureOut">
              <a:rPr lang="en-US"/>
              <a:pPr>
                <a:defRPr/>
              </a:pPr>
              <a:t>7/3/2019</a:t>
            </a:fld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D8FFF5E9-A396-4791-9FD4-4A192351E77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3">
            <a:extLst>
              <a:ext uri="{FF2B5EF4-FFF2-40B4-BE49-F238E27FC236}">
                <a16:creationId xmlns:a16="http://schemas.microsoft.com/office/drawing/2014/main" id="{9BE9AAA3-4042-40EA-8AF4-DFD52BBBAA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F56AECB-6222-424C-8A91-E0B44AB74EB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12819147"/>
      </p:ext>
    </p:extLst>
  </p:cSld>
  <p:clrMapOvr>
    <a:masterClrMapping/>
  </p:clrMapOvr>
  <p:transition>
    <p:wipe dir="r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D947E1C8-5113-43D9-A3D5-8B9D8AB41D5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9B55F7-2576-4220-A9D0-A0E011A91FD2}" type="datetimeFigureOut">
              <a:rPr lang="en-US"/>
              <a:pPr>
                <a:defRPr/>
              </a:pPr>
              <a:t>7/3/2019</a:t>
            </a:fld>
            <a:endParaRPr lang="en-US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124B517A-C579-483D-9F8E-BB6FD32DA66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3">
            <a:extLst>
              <a:ext uri="{FF2B5EF4-FFF2-40B4-BE49-F238E27FC236}">
                <a16:creationId xmlns:a16="http://schemas.microsoft.com/office/drawing/2014/main" id="{952C2027-71F1-49AB-9E94-2EBA9859A5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9405923-9E37-47FA-AF06-EC177E8EA8F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2837725"/>
      </p:ext>
    </p:extLst>
  </p:cSld>
  <p:clrMapOvr>
    <a:masterClrMapping/>
  </p:clrMapOvr>
  <p:transition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 marL="0">
              <a:defRPr sz="2800" b="0"/>
            </a:lvl1pPr>
            <a:lvl2pPr>
              <a:defRPr sz="2800" b="0"/>
            </a:lvl2pPr>
            <a:lvl3pPr>
              <a:defRPr sz="2800" b="0"/>
            </a:lvl3pPr>
            <a:lvl4pPr marL="1371600" indent="-342900">
              <a:buSzPct val="75000"/>
              <a:buFont typeface="Wingdings" panose="05000000000000000000" pitchFamily="2" charset="2"/>
              <a:buChar char="§"/>
              <a:defRPr sz="2800" b="0"/>
            </a:lvl4pPr>
            <a:lvl5pPr>
              <a:defRPr sz="2800" b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5EADD629-E915-4079-948E-98B7A4B5E3B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3">
            <a:extLst>
              <a:ext uri="{FF2B5EF4-FFF2-40B4-BE49-F238E27FC236}">
                <a16:creationId xmlns:a16="http://schemas.microsoft.com/office/drawing/2014/main" id="{8F984F30-2772-428F-9D61-36AD7D7305B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EA4F7803-0257-449E-B237-7BA6B6E3D21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3171905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ECBD51AC-51D7-469B-ACB4-3578EF050EF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00838E-FCA8-439E-A663-4A30EE4773D0}" type="datetimeFigureOut">
              <a:rPr lang="en-US"/>
              <a:pPr>
                <a:defRPr/>
              </a:pPr>
              <a:t>7/3/2019</a:t>
            </a:fld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7DED4067-CC95-4C71-A6BF-7C6BBFAEEA6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3">
            <a:extLst>
              <a:ext uri="{FF2B5EF4-FFF2-40B4-BE49-F238E27FC236}">
                <a16:creationId xmlns:a16="http://schemas.microsoft.com/office/drawing/2014/main" id="{5430DCA7-8557-490D-8394-053736D555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DCCAA8E-6B46-4B06-9CDA-737A8B591DC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85881005"/>
      </p:ext>
    </p:extLst>
  </p:cSld>
  <p:clrMapOvr>
    <a:masterClrMapping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lumn (Pic Left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457200" y="1153077"/>
            <a:ext cx="4035425" cy="4492625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Content Placeholder 3"/>
          <p:cNvSpPr>
            <a:spLocks noGrp="1"/>
          </p:cNvSpPr>
          <p:nvPr>
            <p:ph sz="quarter" idx="14"/>
          </p:nvPr>
        </p:nvSpPr>
        <p:spPr>
          <a:xfrm>
            <a:off x="4651375" y="1153077"/>
            <a:ext cx="4035425" cy="4492625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13D930B-36FB-449E-92AA-EEF9D11E6F4C}"/>
              </a:ext>
            </a:extLst>
          </p:cNvPr>
          <p:cNvSpPr>
            <a:spLocks noGrp="1" noChangeArrowheads="1"/>
          </p:cNvSpPr>
          <p:nvPr>
            <p:ph type="dt" sz="half" idx="15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24EEA9-5DC3-4FD2-8D35-CD60924B28B1}" type="datetimeFigureOut">
              <a:rPr lang="en-US"/>
              <a:pPr>
                <a:defRPr/>
              </a:pPr>
              <a:t>7/3/2019</a:t>
            </a:fld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52226D0-993C-4044-92BD-153CCAF7BB63}"/>
              </a:ext>
            </a:extLst>
          </p:cNvPr>
          <p:cNvSpPr>
            <a:spLocks noGrp="1" noChangeArrowheads="1"/>
          </p:cNvSpPr>
          <p:nvPr>
            <p:ph type="ftr" sz="quarter" idx="16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3">
            <a:extLst>
              <a:ext uri="{FF2B5EF4-FFF2-40B4-BE49-F238E27FC236}">
                <a16:creationId xmlns:a16="http://schemas.microsoft.com/office/drawing/2014/main" id="{96AE4DAA-7B84-4048-9C90-953A9646F36E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F273C00-75D2-4676-A1B9-152AA02A78E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10854532"/>
      </p:ext>
    </p:extLst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lumn (Pic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/>
          </p:nvPr>
        </p:nvSpPr>
        <p:spPr>
          <a:xfrm>
            <a:off x="457200" y="1153077"/>
            <a:ext cx="4035425" cy="4492625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Content Placeholder 3"/>
          <p:cNvSpPr>
            <a:spLocks noGrp="1"/>
          </p:cNvSpPr>
          <p:nvPr>
            <p:ph sz="quarter" idx="14"/>
          </p:nvPr>
        </p:nvSpPr>
        <p:spPr>
          <a:xfrm>
            <a:off x="4651375" y="1153077"/>
            <a:ext cx="4035425" cy="4492625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1945BD4-8048-4011-BD04-D64D2612B942}"/>
              </a:ext>
            </a:extLst>
          </p:cNvPr>
          <p:cNvSpPr>
            <a:spLocks noGrp="1" noChangeArrowheads="1"/>
          </p:cNvSpPr>
          <p:nvPr>
            <p:ph type="dt" sz="half" idx="15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EE4FD1-D797-4121-AE65-D6CC9CA375A9}" type="datetimeFigureOut">
              <a:rPr lang="en-US"/>
              <a:pPr>
                <a:defRPr/>
              </a:pPr>
              <a:t>7/3/2019</a:t>
            </a:fld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1E2D72A-B5A2-45B7-936D-76BD6E55E18D}"/>
              </a:ext>
            </a:extLst>
          </p:cNvPr>
          <p:cNvSpPr>
            <a:spLocks noGrp="1" noChangeArrowheads="1"/>
          </p:cNvSpPr>
          <p:nvPr>
            <p:ph type="ftr" sz="quarter" idx="16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3">
            <a:extLst>
              <a:ext uri="{FF2B5EF4-FFF2-40B4-BE49-F238E27FC236}">
                <a16:creationId xmlns:a16="http://schemas.microsoft.com/office/drawing/2014/main" id="{4E99E1E1-1273-48DC-8312-336CB3D5E4F9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4EA74CA-5937-4E07-90F2-FF0B59D5315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82140183"/>
      </p:ext>
    </p:extLst>
  </p:cSld>
  <p:clrMapOvr>
    <a:masterClrMapping/>
  </p:clrMapOvr>
  <p:transition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One Column: Image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/>
          </p:nvPr>
        </p:nvSpPr>
        <p:spPr>
          <a:xfrm>
            <a:off x="457200" y="1153078"/>
            <a:ext cx="8229600" cy="2133462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Content Placeholder 3"/>
          <p:cNvSpPr>
            <a:spLocks noGrp="1"/>
          </p:cNvSpPr>
          <p:nvPr>
            <p:ph sz="quarter" idx="14"/>
          </p:nvPr>
        </p:nvSpPr>
        <p:spPr>
          <a:xfrm>
            <a:off x="457201" y="3472070"/>
            <a:ext cx="8229600" cy="2173632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C44EB01-02C6-4B7D-9E22-9BD1297772C1}"/>
              </a:ext>
            </a:extLst>
          </p:cNvPr>
          <p:cNvSpPr>
            <a:spLocks noGrp="1" noChangeArrowheads="1"/>
          </p:cNvSpPr>
          <p:nvPr>
            <p:ph type="dt" sz="half" idx="15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B3605C-92A9-4EA2-B13A-D41E1DB9A69E}" type="datetimeFigureOut">
              <a:rPr lang="en-US"/>
              <a:pPr>
                <a:defRPr/>
              </a:pPr>
              <a:t>7/3/2019</a:t>
            </a:fld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6A6E855-002D-4A22-B0F7-1B8ED627AA90}"/>
              </a:ext>
            </a:extLst>
          </p:cNvPr>
          <p:cNvSpPr>
            <a:spLocks noGrp="1" noChangeArrowheads="1"/>
          </p:cNvSpPr>
          <p:nvPr>
            <p:ph type="ftr" sz="quarter" idx="16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3">
            <a:extLst>
              <a:ext uri="{FF2B5EF4-FFF2-40B4-BE49-F238E27FC236}">
                <a16:creationId xmlns:a16="http://schemas.microsoft.com/office/drawing/2014/main" id="{2CAF086A-498A-4B21-9B1D-5DB2EF7455CE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8484AB4-2013-45A9-A370-CB788587679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50639591"/>
      </p:ext>
    </p:extLst>
  </p:cSld>
  <p:clrMapOvr>
    <a:masterClrMapping/>
  </p:clrMapOvr>
  <p:transition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1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14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F7DE9A49-1834-49F8-99D3-0B34E872CF4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3A61D3-4694-48D4-9353-B5B4C84AAB10}" type="datetimeFigureOut">
              <a:rPr lang="en-US"/>
              <a:pPr>
                <a:defRPr/>
              </a:pPr>
              <a:t>7/3/2019</a:t>
            </a:fld>
            <a:endParaRPr lang="en-US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A0850673-DE64-48AA-871E-849DFEF3820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3">
            <a:extLst>
              <a:ext uri="{FF2B5EF4-FFF2-40B4-BE49-F238E27FC236}">
                <a16:creationId xmlns:a16="http://schemas.microsoft.com/office/drawing/2014/main" id="{FA8DE4FA-0F62-4AD2-BA91-9102CA0BEE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FBA46E7-87D0-4AF8-920B-9E4FDB61750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36326604"/>
      </p:ext>
    </p:extLst>
  </p:cSld>
  <p:clrMapOvr>
    <a:masterClrMapping/>
  </p:clrMapOvr>
  <p:transition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B9259081-4EDE-4F00-922B-6CE2D6094F8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EAE0C3-AB59-403F-ACB7-B4D712CB5D91}" type="datetimeFigureOut">
              <a:rPr lang="en-US"/>
              <a:pPr>
                <a:defRPr/>
              </a:pPr>
              <a:t>7/3/2019</a:t>
            </a:fld>
            <a:endParaRPr lang="en-US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82FBA2BF-E690-4E98-87B1-11F89190D61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3">
            <a:extLst>
              <a:ext uri="{FF2B5EF4-FFF2-40B4-BE49-F238E27FC236}">
                <a16:creationId xmlns:a16="http://schemas.microsoft.com/office/drawing/2014/main" id="{8BF5CFCA-1FB7-4F41-8CD2-B21C35E703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A6F0E6D-8C55-4E6D-90FF-4A3A9F0A8C4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91605765"/>
      </p:ext>
    </p:extLst>
  </p:cSld>
  <p:clrMapOvr>
    <a:masterClrMapping/>
  </p:clrMapOvr>
  <p:transition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id="{CDEE6597-44DD-4FC8-B418-D9C642B50D6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5D4D3D3-4A66-4D11-BF35-95330AC17AB4}" type="datetimeFigureOut">
              <a:rPr lang="en-US"/>
              <a:pPr>
                <a:defRPr/>
              </a:pPr>
              <a:t>7/3/2019</a:t>
            </a:fld>
            <a:endParaRPr lang="en-US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889F6C61-7441-4F98-B7E3-14ABCE75520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F192E78-B03C-4A0E-8D8B-F15270F18D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934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399EA3D3-3463-4DBE-9B73-D58ECCD351B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54069170"/>
      </p:ext>
    </p:extLst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 descr="FEMA Visual Template">
            <a:extLst>
              <a:ext uri="{FF2B5EF4-FFF2-40B4-BE49-F238E27FC236}">
                <a16:creationId xmlns:a16="http://schemas.microsoft.com/office/drawing/2014/main" id="{FC908C78-EBA3-416E-8DD0-ABCB5F6E3E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2">
            <a:extLst>
              <a:ext uri="{FF2B5EF4-FFF2-40B4-BE49-F238E27FC236}">
                <a16:creationId xmlns:a16="http://schemas.microsoft.com/office/drawing/2014/main" id="{8A3DB4A5-CCC7-4937-850A-E0DEB5238A5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98438"/>
            <a:ext cx="8229600" cy="639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Rectangle 3">
            <a:extLst>
              <a:ext uri="{FF2B5EF4-FFF2-40B4-BE49-F238E27FC236}">
                <a16:creationId xmlns:a16="http://schemas.microsoft.com/office/drawing/2014/main" id="{FD93DF53-C449-4CCF-B865-CB5C3487BBC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068388"/>
            <a:ext cx="8229600" cy="4646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</p:txBody>
      </p:sp>
      <p:sp>
        <p:nvSpPr>
          <p:cNvPr id="2" name="Rectangle 4">
            <a:extLst>
              <a:ext uri="{FF2B5EF4-FFF2-40B4-BE49-F238E27FC236}">
                <a16:creationId xmlns:a16="http://schemas.microsoft.com/office/drawing/2014/main" id="{B6BBA6F6-DBEE-48DF-A57C-A7EDCC68F8C0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fontAlgn="auto">
              <a:spcBef>
                <a:spcPts val="0"/>
              </a:spcBef>
              <a:spcAft>
                <a:spcPts val="0"/>
              </a:spcAft>
              <a:defRPr sz="1400" b="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21DA44C6-FDA5-43A9-8B88-994AA7343360}" type="datetimeFigureOut">
              <a:rPr lang="en-US"/>
              <a:pPr>
                <a:defRPr/>
              </a:pPr>
              <a:t>7/3/2019</a:t>
            </a:fld>
            <a:endParaRPr lang="en-US"/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2ABFD5B6-77F8-4E0A-B97A-8F0793FBB449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1400" b="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84DC29AF-65F4-441A-BF1A-95302A124A9E}"/>
              </a:ext>
            </a:extLst>
          </p:cNvPr>
          <p:cNvCxnSpPr/>
          <p:nvPr/>
        </p:nvCxnSpPr>
        <p:spPr>
          <a:xfrm>
            <a:off x="457200" y="990600"/>
            <a:ext cx="8077200" cy="1588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Slide Number Placeholder 3">
            <a:extLst>
              <a:ext uri="{FF2B5EF4-FFF2-40B4-BE49-F238E27FC236}">
                <a16:creationId xmlns:a16="http://schemas.microsoft.com/office/drawing/2014/main" id="{6B59E04B-CA41-48CF-B002-66B735D7C9A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600">
                <a:solidFill>
                  <a:srgbClr val="F4F8FE"/>
                </a:solidFill>
              </a:defRPr>
            </a:lvl1pPr>
          </a:lstStyle>
          <a:p>
            <a:fld id="{629641EB-DDF2-4A42-90AE-9F91C8A9348A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93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94" r:id="rId9"/>
    <p:sldLayoutId id="2147483686" r:id="rId10"/>
    <p:sldLayoutId id="2147483687" r:id="rId11"/>
    <p:sldLayoutId id="2147483688" r:id="rId12"/>
    <p:sldLayoutId id="2147483689" r:id="rId13"/>
    <p:sldLayoutId id="2147483690" r:id="rId14"/>
    <p:sldLayoutId id="2147483691" r:id="rId15"/>
    <p:sldLayoutId id="2147483692" r:id="rId16"/>
  </p:sldLayoutIdLst>
  <p:transition>
    <p:wipe dir="r"/>
  </p:transition>
  <p:txStyles>
    <p:titleStyle>
      <a:lvl1pPr algn="l" rtl="0" fontAlgn="base">
        <a:spcBef>
          <a:spcPct val="0"/>
        </a:spcBef>
        <a:spcAft>
          <a:spcPct val="0"/>
        </a:spcAft>
        <a:defRPr sz="3800" b="1">
          <a:solidFill>
            <a:srgbClr val="000066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800" b="1">
          <a:solidFill>
            <a:srgbClr val="000066"/>
          </a:solidFill>
          <a:latin typeface="Times New Roman" pitchFamily="18" charset="0"/>
          <a:cs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3800" b="1">
          <a:solidFill>
            <a:srgbClr val="000066"/>
          </a:solidFill>
          <a:latin typeface="Times New Roman" pitchFamily="18" charset="0"/>
          <a:cs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3800" b="1">
          <a:solidFill>
            <a:srgbClr val="000066"/>
          </a:solidFill>
          <a:latin typeface="Times New Roman" pitchFamily="18" charset="0"/>
          <a:cs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3800" b="1">
          <a:solidFill>
            <a:srgbClr val="000066"/>
          </a:solidFill>
          <a:latin typeface="Times New Roman" pitchFamily="18" charset="0"/>
          <a:cs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800" b="1">
          <a:solidFill>
            <a:srgbClr val="000066"/>
          </a:solidFill>
          <a:latin typeface="Times New Roman" pitchFamily="18" charset="0"/>
          <a:cs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800" b="1">
          <a:solidFill>
            <a:srgbClr val="000066"/>
          </a:solidFill>
          <a:latin typeface="Times New Roman" pitchFamily="18" charset="0"/>
          <a:cs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800" b="1">
          <a:solidFill>
            <a:srgbClr val="000066"/>
          </a:solidFill>
          <a:latin typeface="Times New Roman" pitchFamily="18" charset="0"/>
          <a:cs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800" b="1">
          <a:solidFill>
            <a:srgbClr val="000066"/>
          </a:solidFill>
          <a:latin typeface="Times New Roman" pitchFamily="18" charset="0"/>
          <a:cs typeface="Arial" charset="0"/>
        </a:defRPr>
      </a:lvl9pPr>
    </p:titleStyle>
    <p:bodyStyle>
      <a:lvl1pPr algn="l" rtl="0" fontAlgn="base">
        <a:spcBef>
          <a:spcPct val="20000"/>
        </a:spcBef>
        <a:spcAft>
          <a:spcPct val="0"/>
        </a:spcAft>
        <a:tabLst>
          <a:tab pos="401638" algn="l"/>
        </a:tabLst>
        <a:defRPr sz="2800">
          <a:solidFill>
            <a:srgbClr val="000066"/>
          </a:solidFill>
          <a:latin typeface="+mn-lt"/>
          <a:ea typeface="+mn-ea"/>
          <a:cs typeface="+mn-cs"/>
        </a:defRPr>
      </a:lvl1pPr>
      <a:lvl2pPr marL="457200" indent="-3429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tabLst>
          <a:tab pos="401638" algn="l"/>
        </a:tabLst>
        <a:defRPr sz="2800">
          <a:solidFill>
            <a:srgbClr val="000066"/>
          </a:solidFill>
          <a:latin typeface="+mn-lt"/>
          <a:cs typeface="+mn-cs"/>
        </a:defRPr>
      </a:lvl2pPr>
      <a:lvl3pPr marL="914400" indent="-342900" algn="l" rtl="0" fontAlgn="base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tabLst>
          <a:tab pos="401638" algn="l"/>
        </a:tabLst>
        <a:defRPr sz="2800">
          <a:solidFill>
            <a:srgbClr val="000066"/>
          </a:solidFill>
          <a:latin typeface="+mn-lt"/>
          <a:cs typeface="+mn-cs"/>
        </a:defRPr>
      </a:lvl3pPr>
      <a:lvl4pPr marL="1371600" indent="-342900" algn="l" rtl="0" fontAlgn="base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tabLst>
          <a:tab pos="401638" algn="l"/>
        </a:tabLst>
        <a:defRPr sz="2800">
          <a:solidFill>
            <a:srgbClr val="000066"/>
          </a:solidFill>
          <a:latin typeface="+mn-lt"/>
          <a:cs typeface="+mn-cs"/>
        </a:defRPr>
      </a:lvl4pPr>
      <a:lvl5pPr marL="2174875" indent="-228600" algn="l" rtl="0" fontAlgn="base">
        <a:spcBef>
          <a:spcPct val="20000"/>
        </a:spcBef>
        <a:spcAft>
          <a:spcPct val="0"/>
        </a:spcAft>
        <a:buChar char="»"/>
        <a:tabLst>
          <a:tab pos="401638" algn="l"/>
        </a:tabLst>
        <a:defRPr sz="2000" b="1">
          <a:solidFill>
            <a:srgbClr val="000066"/>
          </a:solidFill>
          <a:latin typeface="+mn-lt"/>
          <a:cs typeface="+mn-cs"/>
        </a:defRPr>
      </a:lvl5pPr>
      <a:lvl6pPr marL="2632075" indent="-228600" algn="l" rtl="0" eaLnBrk="1" fontAlgn="base" hangingPunct="1">
        <a:spcBef>
          <a:spcPct val="20000"/>
        </a:spcBef>
        <a:spcAft>
          <a:spcPct val="0"/>
        </a:spcAft>
        <a:buChar char="»"/>
        <a:tabLst>
          <a:tab pos="401638" algn="l"/>
        </a:tabLst>
        <a:defRPr sz="2000" b="1">
          <a:solidFill>
            <a:srgbClr val="000066"/>
          </a:solidFill>
          <a:latin typeface="+mn-lt"/>
          <a:cs typeface="+mn-cs"/>
        </a:defRPr>
      </a:lvl6pPr>
      <a:lvl7pPr marL="3089275" indent="-228600" algn="l" rtl="0" eaLnBrk="1" fontAlgn="base" hangingPunct="1">
        <a:spcBef>
          <a:spcPct val="20000"/>
        </a:spcBef>
        <a:spcAft>
          <a:spcPct val="0"/>
        </a:spcAft>
        <a:buChar char="»"/>
        <a:tabLst>
          <a:tab pos="401638" algn="l"/>
        </a:tabLst>
        <a:defRPr sz="2000" b="1">
          <a:solidFill>
            <a:srgbClr val="000066"/>
          </a:solidFill>
          <a:latin typeface="+mn-lt"/>
          <a:cs typeface="+mn-cs"/>
        </a:defRPr>
      </a:lvl7pPr>
      <a:lvl8pPr marL="3546475" indent="-228600" algn="l" rtl="0" eaLnBrk="1" fontAlgn="base" hangingPunct="1">
        <a:spcBef>
          <a:spcPct val="20000"/>
        </a:spcBef>
        <a:spcAft>
          <a:spcPct val="0"/>
        </a:spcAft>
        <a:buChar char="»"/>
        <a:tabLst>
          <a:tab pos="401638" algn="l"/>
        </a:tabLst>
        <a:defRPr sz="2000" b="1">
          <a:solidFill>
            <a:srgbClr val="000066"/>
          </a:solidFill>
          <a:latin typeface="+mn-lt"/>
          <a:cs typeface="+mn-cs"/>
        </a:defRPr>
      </a:lvl8pPr>
      <a:lvl9pPr marL="4003675" indent="-228600" algn="l" rtl="0" eaLnBrk="1" fontAlgn="base" hangingPunct="1">
        <a:spcBef>
          <a:spcPct val="20000"/>
        </a:spcBef>
        <a:spcAft>
          <a:spcPct val="0"/>
        </a:spcAft>
        <a:buChar char="»"/>
        <a:tabLst>
          <a:tab pos="401638" algn="l"/>
        </a:tabLst>
        <a:defRPr sz="2000" b="1">
          <a:solidFill>
            <a:srgbClr val="000066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mailto:hazus-outreach@riskmapcds.com" TargetMode="Externa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fema.gov/hazus-mh-user-technical-manuals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>
            <a:extLst>
              <a:ext uri="{FF2B5EF4-FFF2-40B4-BE49-F238E27FC236}">
                <a16:creationId xmlns:a16="http://schemas.microsoft.com/office/drawing/2014/main" id="{A0D4966A-1F25-495E-BA41-8CEFD4815F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 altLang="en-US"/>
              <a:t>Lesson 9: Course Wrap-Up</a:t>
            </a:r>
          </a:p>
        </p:txBody>
      </p:sp>
      <p:sp>
        <p:nvSpPr>
          <p:cNvPr id="4100" name="TextBox 4">
            <a:extLst>
              <a:ext uri="{FF2B5EF4-FFF2-40B4-BE49-F238E27FC236}">
                <a16:creationId xmlns:a16="http://schemas.microsoft.com/office/drawing/2014/main" id="{1427EDCC-CEA4-498B-A2F6-862F262F66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1841500"/>
            <a:ext cx="76200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buSzPct val="99000"/>
            </a:pPr>
            <a:endParaRPr lang="en-US" altLang="en-US"/>
          </a:p>
        </p:txBody>
      </p:sp>
      <p:pic>
        <p:nvPicPr>
          <p:cNvPr id="7" name="Picture 5" descr="Registered Logo for Hazus Earthquake Wind Flood Tsunami">
            <a:extLst>
              <a:ext uri="{FF2B5EF4-FFF2-40B4-BE49-F238E27FC236}">
                <a16:creationId xmlns:a16="http://schemas.microsoft.com/office/drawing/2014/main" id="{11094D2A-7EC7-49FD-B262-F1922BEF605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6022" y="2262824"/>
            <a:ext cx="5591955" cy="22577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DA03D25-CFB3-4F6F-8689-DB426D937D8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fld id="{EA4F7803-0257-449E-B237-7BA6B6E3D212}" type="slidenum">
              <a:rPr lang="en-US" altLang="en-US" smtClean="0"/>
              <a:pPr>
                <a:spcBef>
                  <a:spcPct val="100000"/>
                </a:spcBef>
                <a:buSzPct val="99000"/>
              </a:pPr>
              <a:t>1</a:t>
            </a:fld>
            <a:endParaRPr lang="en-US" altLang="en-US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F47CD096-23B5-455B-925A-E1373C212A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 altLang="en-US"/>
              <a:t>Goals and Objectives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988A098F-F3D1-45C6-8C4C-DFA09CB512B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Goal</a:t>
            </a:r>
          </a:p>
          <a:p>
            <a:pPr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Review the major themes of the course and discuss opportunities for learning more about Hazus.</a:t>
            </a:r>
          </a:p>
          <a:p>
            <a:pPr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After completing this lesson, you will be able to: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Identify the courses that are available for enhancing your Hazus skills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Identify additional resources that are available for you to explore to enhance your Hazus experience</a:t>
            </a:r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A0EEB74-FBC1-4800-AC1B-0761D1DDF92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fld id="{EA4F7803-0257-449E-B237-7BA6B6E3D212}" type="slidenum">
              <a:rPr lang="en-US" altLang="en-US" smtClean="0"/>
              <a:pPr>
                <a:spcBef>
                  <a:spcPct val="100000"/>
                </a:spcBef>
                <a:buSzPct val="99000"/>
              </a:pPr>
              <a:t>2</a:t>
            </a:fld>
            <a:endParaRPr lang="en-US" altLang="en-US"/>
          </a:p>
        </p:txBody>
      </p: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41D1C701-F28E-4B15-8FF5-60118714BE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 altLang="en-US"/>
              <a:t>Course Wrap-Up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BE104C57-00E8-4B4D-91BC-0BC3AA37F9C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There are many approaches available for collecting, maintaining and sharing Hazus data. 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Use CDMS to transfer data to and from Hazus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Alternate solutions may be needed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Consult with subject matter experts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Draw from the Hazus user community</a:t>
            </a:r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E0FCB4A-B95C-44EC-8551-9CCCEF4592C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fld id="{EA4F7803-0257-449E-B237-7BA6B6E3D212}" type="slidenum">
              <a:rPr lang="en-US" altLang="en-US" smtClean="0"/>
              <a:pPr>
                <a:spcBef>
                  <a:spcPct val="100000"/>
                </a:spcBef>
                <a:buSzPct val="99000"/>
              </a:pPr>
              <a:t>3</a:t>
            </a:fld>
            <a:endParaRPr lang="en-US" altLang="en-US"/>
          </a:p>
        </p:txBody>
      </p:sp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137BD3AA-D1F4-46FA-8C55-BEE5BC80B0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 altLang="en-US"/>
              <a:t>Additional Training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A1136657-F80F-4D58-896B-48782974196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Classroom Courses: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E0190: ArcGIS for Emergency Managers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E0313: Basic Hazus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E0170: Hazus for Hurricanes 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E0172: Hazus for Floods 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E0174: Hazus for Earthquake and Tsunami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E0179: Applications of Hazus in Disaster Operations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E0317: Comprehensive Data Management for Hazus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E0177: Advanced Hazus Applications </a:t>
            </a:r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115B736-29B6-4882-9641-AF4B6226559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fld id="{EA4F7803-0257-449E-B237-7BA6B6E3D212}" type="slidenum">
              <a:rPr lang="en-US" altLang="en-US" smtClean="0"/>
              <a:pPr>
                <a:spcBef>
                  <a:spcPct val="100000"/>
                </a:spcBef>
                <a:buSzPct val="99000"/>
              </a:pPr>
              <a:t>4</a:t>
            </a:fld>
            <a:endParaRPr lang="en-US" altLang="en-US"/>
          </a:p>
        </p:txBody>
      </p:sp>
    </p:spTree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A27F0ABB-7DEE-4C12-AB94-55727AD25E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 altLang="en-US"/>
              <a:t>Become A Hazus Expert!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7FBB9EC4-2511-4203-B5A0-9897EAA04A3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32500" lnSpcReduction="20000"/>
          </a:bodyPr>
          <a:lstStyle/>
          <a:p>
            <a:pPr marL="254000" lvl="1" indent="-254000" fontAlgn="auto">
              <a:spcBef>
                <a:spcPct val="100000"/>
              </a:spcBef>
              <a:spcAft>
                <a:spcPts val="0"/>
              </a:spcAft>
              <a:buSzPct val="99000"/>
              <a:buFont typeface="Arial"/>
              <a:buChar char="•"/>
              <a:tabLst/>
              <a:defRPr/>
            </a:pPr>
            <a:r>
              <a:rPr lang="en-US" kern="1200">
                <a:ea typeface="+mn-ea"/>
                <a:sym typeface="Arial"/>
              </a:rPr>
              <a:t>Hazus Trained User </a:t>
            </a:r>
          </a:p>
          <a:p>
            <a:pPr marL="635000" lvl="2" indent="-254000" fontAlgn="auto">
              <a:spcBef>
                <a:spcPct val="100000"/>
              </a:spcBef>
              <a:spcAft>
                <a:spcPts val="0"/>
              </a:spcAft>
              <a:buSzPct val="99000"/>
              <a:buFont typeface="Wingdings"/>
              <a:buChar char="§"/>
              <a:tabLst/>
              <a:defRPr/>
            </a:pPr>
            <a:r>
              <a:rPr lang="en-US" kern="1200">
                <a:ea typeface="+mn-ea"/>
                <a:sym typeface="Arial"/>
              </a:rPr>
              <a:t>E0190 ArcGIS for Emergency Managers (or prior GIS experience may substitute) </a:t>
            </a:r>
          </a:p>
          <a:p>
            <a:pPr marL="635000" lvl="2" indent="-254000" fontAlgn="auto">
              <a:spcBef>
                <a:spcPct val="100000"/>
              </a:spcBef>
              <a:spcAft>
                <a:spcPts val="0"/>
              </a:spcAft>
              <a:buSzPct val="99000"/>
              <a:buFont typeface="Wingdings"/>
              <a:buChar char="§"/>
              <a:tabLst/>
              <a:defRPr/>
            </a:pPr>
            <a:r>
              <a:rPr lang="en-US" kern="1200">
                <a:ea typeface="+mn-ea"/>
                <a:sym typeface="Arial"/>
              </a:rPr>
              <a:t>E0313 Basic Hazus </a:t>
            </a:r>
          </a:p>
          <a:p>
            <a:pPr marL="635000" lvl="2" indent="-254000" fontAlgn="auto">
              <a:spcBef>
                <a:spcPct val="100000"/>
              </a:spcBef>
              <a:spcAft>
                <a:spcPts val="0"/>
              </a:spcAft>
              <a:buSzPct val="99000"/>
              <a:buFont typeface="Wingdings"/>
              <a:buChar char="§"/>
              <a:tabLst/>
              <a:defRPr/>
            </a:pPr>
            <a:r>
              <a:rPr lang="en-US" kern="1200">
                <a:ea typeface="+mn-ea"/>
                <a:sym typeface="Arial"/>
              </a:rPr>
              <a:t>E0317 Comprehensive Data Management (CDMS)</a:t>
            </a:r>
          </a:p>
          <a:p>
            <a:pPr marL="635000" lvl="2" indent="-254000" fontAlgn="auto">
              <a:spcBef>
                <a:spcPct val="100000"/>
              </a:spcBef>
              <a:spcAft>
                <a:spcPts val="0"/>
              </a:spcAft>
              <a:buSzPct val="99000"/>
              <a:buFont typeface="Wingdings"/>
              <a:buChar char="§"/>
              <a:tabLst/>
              <a:defRPr/>
            </a:pPr>
            <a:r>
              <a:rPr lang="en-US" kern="1200">
                <a:ea typeface="+mn-ea"/>
                <a:sym typeface="Arial"/>
              </a:rPr>
              <a:t>Minimum of Two of the follow:</a:t>
            </a:r>
          </a:p>
          <a:p>
            <a:pPr marL="1828800" lvl="3" indent="-457200" fontAlgn="auto">
              <a:spcBef>
                <a:spcPct val="100000"/>
              </a:spcBef>
              <a:spcAft>
                <a:spcPts val="0"/>
              </a:spcAft>
              <a:buSzPct val="99000"/>
              <a:buFont typeface="Wingdings"/>
              <a:buChar char="§"/>
              <a:tabLst/>
              <a:defRPr/>
            </a:pPr>
            <a:r>
              <a:rPr lang="en-US" kern="1200">
                <a:ea typeface="+mn-ea"/>
                <a:sym typeface="Arial"/>
              </a:rPr>
              <a:t>E0170 Hazus for Hurricanes</a:t>
            </a:r>
          </a:p>
          <a:p>
            <a:pPr marL="1828800" lvl="3" indent="-457200" fontAlgn="auto">
              <a:spcBef>
                <a:spcPct val="100000"/>
              </a:spcBef>
              <a:spcAft>
                <a:spcPts val="0"/>
              </a:spcAft>
              <a:buSzPct val="99000"/>
              <a:buFont typeface="Wingdings"/>
              <a:buChar char="§"/>
              <a:tabLst/>
              <a:defRPr/>
            </a:pPr>
            <a:r>
              <a:rPr lang="en-US" kern="1200">
                <a:ea typeface="+mn-ea"/>
                <a:sym typeface="Arial"/>
              </a:rPr>
              <a:t>E0172 Hazus for Floods</a:t>
            </a:r>
          </a:p>
          <a:p>
            <a:pPr marL="1828800" lvl="3" indent="-457200" fontAlgn="auto">
              <a:spcBef>
                <a:spcPct val="100000"/>
              </a:spcBef>
              <a:spcAft>
                <a:spcPts val="0"/>
              </a:spcAft>
              <a:buSzPct val="99000"/>
              <a:buFont typeface="Wingdings"/>
              <a:buChar char="§"/>
              <a:tabLst/>
              <a:defRPr/>
            </a:pPr>
            <a:r>
              <a:rPr lang="en-US" kern="1200">
                <a:ea typeface="+mn-ea"/>
                <a:sym typeface="Arial"/>
              </a:rPr>
              <a:t>E0174 Hazus for Earthquakes and Tsunami</a:t>
            </a:r>
          </a:p>
          <a:p>
            <a:pPr marL="254000" lvl="1" indent="-254000" fontAlgn="auto">
              <a:spcBef>
                <a:spcPct val="100000"/>
              </a:spcBef>
              <a:spcAft>
                <a:spcPts val="0"/>
              </a:spcAft>
              <a:buSzPct val="99000"/>
              <a:buFont typeface="Arial"/>
              <a:buChar char="•"/>
              <a:tabLst/>
              <a:defRPr/>
            </a:pPr>
            <a:r>
              <a:rPr lang="en-US" kern="1200">
                <a:ea typeface="+mn-ea"/>
                <a:sym typeface="Arial"/>
              </a:rPr>
              <a:t>Hazus Practitioner </a:t>
            </a:r>
          </a:p>
          <a:p>
            <a:pPr marL="635000" lvl="2" indent="-254000" fontAlgn="auto">
              <a:spcBef>
                <a:spcPct val="100000"/>
              </a:spcBef>
              <a:spcAft>
                <a:spcPts val="0"/>
              </a:spcAft>
              <a:buSzPct val="99000"/>
              <a:buFont typeface="Wingdings"/>
              <a:buChar char="§"/>
              <a:tabLst/>
              <a:defRPr/>
            </a:pPr>
            <a:r>
              <a:rPr lang="en-US" kern="1200">
                <a:ea typeface="+mn-ea"/>
                <a:sym typeface="Arial"/>
              </a:rPr>
              <a:t>E0190 ArcGIS for Emergency Managers (or prior GIS experience may substitute)  </a:t>
            </a:r>
          </a:p>
          <a:p>
            <a:pPr marL="635000" lvl="2" indent="-254000" fontAlgn="auto">
              <a:spcBef>
                <a:spcPct val="100000"/>
              </a:spcBef>
              <a:spcAft>
                <a:spcPts val="0"/>
              </a:spcAft>
              <a:buSzPct val="99000"/>
              <a:buFont typeface="Wingdings"/>
              <a:buChar char="§"/>
              <a:tabLst/>
              <a:defRPr/>
            </a:pPr>
            <a:r>
              <a:rPr lang="en-US" kern="1200">
                <a:ea typeface="+mn-ea"/>
                <a:sym typeface="Arial"/>
              </a:rPr>
              <a:t>E0313 Basic Hazus</a:t>
            </a:r>
          </a:p>
          <a:p>
            <a:pPr marL="635000" lvl="2" indent="-254000" fontAlgn="auto">
              <a:spcBef>
                <a:spcPct val="100000"/>
              </a:spcBef>
              <a:spcAft>
                <a:spcPts val="0"/>
              </a:spcAft>
              <a:buSzPct val="99000"/>
              <a:buFont typeface="Wingdings"/>
              <a:buChar char="§"/>
              <a:tabLst/>
              <a:defRPr/>
            </a:pPr>
            <a:r>
              <a:rPr lang="en-US" kern="1200">
                <a:ea typeface="+mn-ea"/>
                <a:sym typeface="Arial"/>
              </a:rPr>
              <a:t>E0317 Comprehensive Data Management (CDMS) </a:t>
            </a:r>
          </a:p>
          <a:p>
            <a:pPr marL="635000" lvl="2" indent="-254000" fontAlgn="auto">
              <a:spcBef>
                <a:spcPct val="100000"/>
              </a:spcBef>
              <a:spcAft>
                <a:spcPts val="0"/>
              </a:spcAft>
              <a:buSzPct val="99000"/>
              <a:buFont typeface="Wingdings"/>
              <a:buChar char="§"/>
              <a:tabLst/>
              <a:defRPr/>
            </a:pPr>
            <a:r>
              <a:rPr lang="en-US" kern="1200">
                <a:ea typeface="+mn-ea"/>
                <a:sym typeface="Arial"/>
              </a:rPr>
              <a:t>Minimum of two of the follow: </a:t>
            </a:r>
          </a:p>
          <a:p>
            <a:pPr marL="1828800" lvl="3" indent="-457200" fontAlgn="auto">
              <a:spcBef>
                <a:spcPct val="100000"/>
              </a:spcBef>
              <a:spcAft>
                <a:spcPts val="0"/>
              </a:spcAft>
              <a:buSzPct val="99000"/>
              <a:buFont typeface="Wingdings"/>
              <a:buChar char="§"/>
              <a:tabLst/>
              <a:defRPr/>
            </a:pPr>
            <a:r>
              <a:rPr lang="en-US" kern="1200">
                <a:ea typeface="+mn-ea"/>
                <a:sym typeface="Arial"/>
              </a:rPr>
              <a:t>E0170 Hazus for Hurricanes</a:t>
            </a:r>
          </a:p>
          <a:p>
            <a:pPr marL="1828800" lvl="3" indent="-457200" fontAlgn="auto">
              <a:spcBef>
                <a:spcPct val="100000"/>
              </a:spcBef>
              <a:spcAft>
                <a:spcPts val="0"/>
              </a:spcAft>
              <a:buSzPct val="99000"/>
              <a:buFont typeface="Wingdings"/>
              <a:buChar char="§"/>
              <a:tabLst/>
              <a:defRPr/>
            </a:pPr>
            <a:r>
              <a:rPr lang="en-US" kern="1200">
                <a:ea typeface="+mn-ea"/>
                <a:sym typeface="Arial"/>
              </a:rPr>
              <a:t>E0172 Hazus for Floods</a:t>
            </a:r>
          </a:p>
          <a:p>
            <a:pPr marL="1828800" lvl="3" indent="-457200" fontAlgn="auto">
              <a:spcBef>
                <a:spcPct val="100000"/>
              </a:spcBef>
              <a:spcAft>
                <a:spcPts val="0"/>
              </a:spcAft>
              <a:buSzPct val="99000"/>
              <a:buFont typeface="Wingdings"/>
              <a:buChar char="§"/>
              <a:tabLst/>
              <a:defRPr/>
            </a:pPr>
            <a:r>
              <a:rPr lang="en-US" kern="1200">
                <a:ea typeface="+mn-ea"/>
                <a:sym typeface="Arial"/>
              </a:rPr>
              <a:t>E0174 Hazus for Earthquakes and Tsunami </a:t>
            </a:r>
          </a:p>
          <a:p>
            <a:pPr marL="635000" lvl="2" indent="-254000" fontAlgn="auto">
              <a:spcBef>
                <a:spcPct val="100000"/>
              </a:spcBef>
              <a:spcAft>
                <a:spcPts val="0"/>
              </a:spcAft>
              <a:buSzPct val="99000"/>
              <a:buFont typeface="Wingdings"/>
              <a:buChar char="§"/>
              <a:tabLst/>
              <a:defRPr/>
            </a:pPr>
            <a:r>
              <a:rPr lang="en-US" kern="1200">
                <a:ea typeface="+mn-ea"/>
                <a:sym typeface="Arial"/>
              </a:rPr>
              <a:t>E0177 Advanced Hazus Applications </a:t>
            </a:r>
          </a:p>
          <a:p>
            <a:pPr marL="635000" lvl="2" indent="-254000" fontAlgn="auto">
              <a:spcBef>
                <a:spcPct val="100000"/>
              </a:spcBef>
              <a:spcAft>
                <a:spcPts val="0"/>
              </a:spcAft>
              <a:buSzPct val="99000"/>
              <a:buFont typeface="Wingdings"/>
              <a:buChar char="§"/>
              <a:tabLst/>
              <a:defRPr/>
            </a:pPr>
            <a:r>
              <a:rPr lang="en-US" kern="1200">
                <a:ea typeface="+mn-ea"/>
                <a:sym typeface="Arial"/>
              </a:rPr>
              <a:t>E0179 Hazus for Disaster Operations</a:t>
            </a:r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11D4B85-1623-4E50-BB3A-2B167263053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fld id="{EA4F7803-0257-449E-B237-7BA6B6E3D212}" type="slidenum">
              <a:rPr lang="en-US" altLang="en-US" smtClean="0"/>
              <a:pPr>
                <a:spcBef>
                  <a:spcPct val="100000"/>
                </a:spcBef>
                <a:buSzPct val="99000"/>
              </a:pPr>
              <a:t>5</a:t>
            </a:fld>
            <a:endParaRPr lang="en-US" altLang="en-US"/>
          </a:p>
        </p:txBody>
      </p:sp>
    </p:spTree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864EBDD9-CEFA-447F-ABDA-A121BC2BD0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 altLang="en-US"/>
              <a:t>Hazus Community Participation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F902DF5C-B64B-4058-A96F-21B2D167634A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>
            <a:normAutofit fontScale="55000" lnSpcReduction="20000"/>
          </a:bodyPr>
          <a:lstStyle/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Annual Hazus User Conference Hazus 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Quarterly Newsletter 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National Hazus User Group calls 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Local Hazus User Groups 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Hazus Outreach Email: </a:t>
            </a:r>
            <a:r>
              <a:rPr lang="en-US" altLang="en-US" kern="1200"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hazus-outreach@riskmapcds.com</a:t>
            </a:r>
            <a:endParaRPr lang="en-US"/>
          </a:p>
        </p:txBody>
      </p:sp>
      <p:pic>
        <p:nvPicPr>
          <p:cNvPr id="8" name="Picture 5" descr="Hazus Quartley Winter 2017 edition, front page.  Hazus Quartley featured story: Hazus Supports the 2018 Missouri State Hazard Mitigation Plan.  Hazus Quartley can be accessed at: https://www.fema.gov/media-library/assets/documents/101915">
            <a:extLst>
              <a:ext uri="{FF2B5EF4-FFF2-40B4-BE49-F238E27FC236}">
                <a16:creationId xmlns:a16="http://schemas.microsoft.com/office/drawing/2014/main" id="{3592A141-121E-48ED-89BA-49CDABE8F28D}"/>
              </a:ext>
            </a:extLst>
          </p:cNvPr>
          <p:cNvPicPr>
            <a:picLocks noGrp="1" noChangeAspect="1"/>
          </p:cNvPicPr>
          <p:nvPr>
            <p:ph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4489" y="3471863"/>
            <a:ext cx="1675021" cy="2173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AC1DF03-4370-4218-B4FA-68D277BA3C20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fld id="{B8484AB4-2013-45A9-A370-CB7885876796}" type="slidenum">
              <a:rPr lang="en-US" altLang="en-US" smtClean="0"/>
              <a:pPr>
                <a:spcBef>
                  <a:spcPct val="100000"/>
                </a:spcBef>
                <a:buSzPct val="99000"/>
              </a:pPr>
              <a:t>6</a:t>
            </a:fld>
            <a:endParaRPr lang="en-US" altLang="en-US"/>
          </a:p>
        </p:txBody>
      </p:sp>
    </p:spTree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FFF40284-9455-4CA1-A420-E11119B262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 altLang="en-US"/>
              <a:t>Getting Help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85F1F951-7AAD-4058-A6B4-A21D8866616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  <a:tabLst/>
            </a:pPr>
            <a:r>
              <a:rPr lang="en-US" altLang="en-US" b="1" kern="1200"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Hazus Help Desk - email</a:t>
            </a:r>
            <a:endParaRPr lang="en-US" altLang="en-US" kern="1200"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  <a:p>
            <a:pPr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hazus-support@riskmapcds.com</a:t>
            </a:r>
          </a:p>
          <a:p>
            <a:pPr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Consult the User Manuals and Technical Manuals</a:t>
            </a:r>
            <a:endParaRPr lang="en-US" altLang="en-US" kern="1200"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  <a:p>
            <a:pPr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https://www.fema.gov/hazus-mh-user-technical-manuals</a:t>
            </a:r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B272C9B-EE1A-4D01-A709-824E88928E5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fld id="{EA4F7803-0257-449E-B237-7BA6B6E3D212}" type="slidenum">
              <a:rPr lang="en-US" altLang="en-US" smtClean="0"/>
              <a:pPr>
                <a:spcBef>
                  <a:spcPct val="100000"/>
                </a:spcBef>
                <a:buSzPct val="99000"/>
              </a:pPr>
              <a:t>7</a:t>
            </a:fld>
            <a:endParaRPr lang="en-US" altLang="en-US"/>
          </a:p>
        </p:txBody>
      </p:sp>
    </p:spTree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>
            <a:extLst>
              <a:ext uri="{FF2B5EF4-FFF2-40B4-BE49-F238E27FC236}">
                <a16:creationId xmlns:a16="http://schemas.microsoft.com/office/drawing/2014/main" id="{5050C4E0-E2DE-4040-8135-637FB685F4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 altLang="en-US"/>
              <a:t>Questions?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8634B67-4186-4651-A261-675F57911DE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SzPct val="99000"/>
            </a:pPr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6BBA3FA-3FE0-4D41-97A9-CE1ABE4D755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fld id="{EA4F7803-0257-449E-B237-7BA6B6E3D212}" type="slidenum">
              <a:rPr lang="en-US" altLang="en-US" smtClean="0"/>
              <a:pPr>
                <a:spcBef>
                  <a:spcPct val="100000"/>
                </a:spcBef>
                <a:buSzPct val="99000"/>
              </a:pPr>
              <a:t>8</a:t>
            </a:fld>
            <a:endParaRPr lang="en-US" altLang="en-US"/>
          </a:p>
        </p:txBody>
      </p:sp>
    </p:spTree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EMI_PPT">
  <a:themeElements>
    <a:clrScheme name="1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Default Design">
      <a:majorFont>
        <a:latin typeface="Times New Roman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1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EMI_PPT_V5.potx" id="{84438F43-1892-44BB-9A77-3CF4F8850C6B}" vid="{DBDE0A7C-07FC-4CC4-96A0-78263B572139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?mso-contentType ?>
<SharedContentType xmlns="Microsoft.SharePoint.Taxonomy.ContentTypeSync" SourceId="568ddf3f-b77f-46a0-9295-2b9495b51427" ContentTypeId="0x0101" PreviousValue="false"/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D3CA8CC80072D4CA137EF19B6D5FF4E" ma:contentTypeVersion="10" ma:contentTypeDescription="Create a new document." ma:contentTypeScope="" ma:versionID="8dafd89a7cdb57b29c6b558fcd0faf27">
  <xsd:schema xmlns:xsd="http://www.w3.org/2001/XMLSchema" xmlns:xs="http://www.w3.org/2001/XMLSchema" xmlns:p="http://schemas.microsoft.com/office/2006/metadata/properties" xmlns:ns2="cc899b91-0dc8-40bb-9e15-ac49ad5b7986" targetNamespace="http://schemas.microsoft.com/office/2006/metadata/properties" ma:root="true" ma:fieldsID="08d753c215b3c0d1820d4e30b6216c98" ns2:_="">
    <xsd:import namespace="cc899b91-0dc8-40bb-9e15-ac49ad5b7986"/>
    <xsd:element name="properties">
      <xsd:complexType>
        <xsd:sequence>
          <xsd:element name="documentManagement">
            <xsd:complexType>
              <xsd:all>
                <xsd:element ref="ns2:Next_x0020_Course_x0020_Dat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899b91-0dc8-40bb-9e15-ac49ad5b7986" elementFormDefault="qualified">
    <xsd:import namespace="http://schemas.microsoft.com/office/2006/documentManagement/types"/>
    <xsd:import namespace="http://schemas.microsoft.com/office/infopath/2007/PartnerControls"/>
    <xsd:element name="Next_x0020_Course_x0020_Date" ma:index="8" nillable="true" ma:displayName="Next Course Date" ma:format="DateOnly" ma:internalName="Next_x0020_Course_x0020_Date">
      <xsd:simpleType>
        <xsd:restriction base="dms:DateTim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Next_x0020_Course_x0020_Date xmlns="cc899b91-0dc8-40bb-9e15-ac49ad5b7986" xsi:nil="true"/>
  </documentManagement>
</p:properties>
</file>

<file path=customXml/itemProps1.xml><?xml version="1.0" encoding="utf-8"?>
<ds:datastoreItem xmlns:ds="http://schemas.openxmlformats.org/officeDocument/2006/customXml" ds:itemID="{ABD4CB68-2D75-46C7-9BFE-BDBE82CE3769}"/>
</file>

<file path=customXml/itemProps2.xml><?xml version="1.0" encoding="utf-8"?>
<ds:datastoreItem xmlns:ds="http://schemas.openxmlformats.org/officeDocument/2006/customXml" ds:itemID="{0A28A649-81BE-4310-AF53-66536F8CDD4D}"/>
</file>

<file path=customXml/itemProps3.xml><?xml version="1.0" encoding="utf-8"?>
<ds:datastoreItem xmlns:ds="http://schemas.openxmlformats.org/officeDocument/2006/customXml" ds:itemID="{B40213CC-47E5-42F5-ABCE-7A241A66DE7A}"/>
</file>

<file path=customXml/itemProps4.xml><?xml version="1.0" encoding="utf-8"?>
<ds:datastoreItem xmlns:ds="http://schemas.openxmlformats.org/officeDocument/2006/customXml" ds:itemID="{B268FD1E-63B8-4BDB-AE8F-1706365286FB}"/>
</file>

<file path=docProps/app.xml><?xml version="1.0" encoding="utf-8"?>
<Properties xmlns="http://schemas.openxmlformats.org/officeDocument/2006/extended-properties" xmlns:vt="http://schemas.openxmlformats.org/officeDocument/2006/docPropsVTypes">
  <Template>EMI_PPT_V5</Template>
  <TotalTime>0</TotalTime>
  <Words>285</Words>
  <Application>Microsoft Office PowerPoint</Application>
  <PresentationFormat>On-screen Show (4:3)</PresentationFormat>
  <Paragraphs>62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Times New Roman</vt:lpstr>
      <vt:lpstr>Wingdings</vt:lpstr>
      <vt:lpstr>EMI_PPT</vt:lpstr>
      <vt:lpstr>Lesson 9: Course Wrap-Up</vt:lpstr>
      <vt:lpstr>Goals and Objectives</vt:lpstr>
      <vt:lpstr>Course Wrap-Up</vt:lpstr>
      <vt:lpstr>Additional Training</vt:lpstr>
      <vt:lpstr>Become A Hazus Expert!</vt:lpstr>
      <vt:lpstr>Hazus Community Participation</vt:lpstr>
      <vt:lpstr>Getting Help</vt:lpstr>
      <vt:lpstr>Questions?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2019-07-01T15:09:07Z</dcterms:created>
  <dcterms:modified xsi:type="dcterms:W3CDTF">2019-07-03T15:14:47Z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0x0101008D3CA8CC80072D4CA137EF19B6D5FF4E</vt:lpwstr>
  </property>
</Properties>
</file>