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Masters/slideMaster1.xml" ContentType="application/vnd.openxmlformats-officedocument.presentationml.slideMaster+xml"/>
  <Override PartName="/ppt/slideLayouts/slideLayout2.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6.xml" ContentType="application/vnd.openxmlformats-officedocument.presentationml.slideLayout+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0" d="100"/>
          <a:sy n="100" d="100"/>
        </p:scale>
        <p:origin x="183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openxmlformats.org/officeDocument/2006/relationships/customXml" Target="../customXml/item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tableStyles" Target="tableStyles.xml"/><Relationship Id="rId20" Type="http://schemas.openxmlformats.org/officeDocument/2006/relationships/customXml" Target="../customXml/item4.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3AD4DFC9-2A7D-40DA-A580-93D4BB4237CC}"/>
              </a:ext>
            </a:extLst>
          </p:cNvPr>
          <p:cNvSpPr>
            <a:spLocks noGrp="1" noChangeArrowheads="1"/>
          </p:cNvSpPr>
          <p:nvPr>
            <p:ph type="dt" sz="half" idx="10"/>
          </p:nvPr>
        </p:nvSpPr>
        <p:spPr>
          <a:ln/>
        </p:spPr>
        <p:txBody>
          <a:bodyPr/>
          <a:lstStyle>
            <a:lvl1pPr>
              <a:defRPr/>
            </a:lvl1pPr>
          </a:lstStyle>
          <a:p>
            <a:pPr>
              <a:defRPr/>
            </a:pPr>
            <a:fld id="{F6A2DC1F-301F-4A67-8ABF-2C25815CE206}" type="datetimeFigureOut">
              <a:rPr lang="en-US"/>
              <a:pPr>
                <a:defRPr/>
              </a:pPr>
              <a:t>7/3/2019</a:t>
            </a:fld>
            <a:endParaRPr lang="en-US"/>
          </a:p>
        </p:txBody>
      </p:sp>
      <p:sp>
        <p:nvSpPr>
          <p:cNvPr id="5" name="Rectangle 5">
            <a:extLst>
              <a:ext uri="{FF2B5EF4-FFF2-40B4-BE49-F238E27FC236}">
                <a16:creationId xmlns:a16="http://schemas.microsoft.com/office/drawing/2014/main" id="{61F0553E-4466-4551-A4A1-5ABBC4287F9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B2A0A98D-FDAD-4335-A5F3-AFB62D262612}"/>
              </a:ext>
            </a:extLst>
          </p:cNvPr>
          <p:cNvSpPr>
            <a:spLocks noGrp="1"/>
          </p:cNvSpPr>
          <p:nvPr>
            <p:ph type="sldNum" sz="quarter" idx="12"/>
          </p:nvPr>
        </p:nvSpPr>
        <p:spPr>
          <a:ln/>
        </p:spPr>
        <p:txBody>
          <a:bodyPr/>
          <a:lstStyle>
            <a:lvl1pPr>
              <a:defRPr/>
            </a:lvl1pPr>
          </a:lstStyle>
          <a:p>
            <a:fld id="{022DD1D1-3ACC-4C41-B311-6C88976D2A75}" type="slidenum">
              <a:rPr lang="en-US" altLang="en-US"/>
              <a:pPr/>
              <a:t>‹#›</a:t>
            </a:fld>
            <a:endParaRPr lang="en-US" altLang="en-US"/>
          </a:p>
        </p:txBody>
      </p:sp>
    </p:spTree>
    <p:extLst>
      <p:ext uri="{BB962C8B-B14F-4D97-AF65-F5344CB8AC3E}">
        <p14:creationId xmlns:p14="http://schemas.microsoft.com/office/powerpoint/2010/main" val="1563776057"/>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404BB31C-883F-4EB3-88B4-6B8FE3EA74DF}"/>
              </a:ext>
            </a:extLst>
          </p:cNvPr>
          <p:cNvSpPr>
            <a:spLocks noGrp="1" noChangeArrowheads="1"/>
          </p:cNvSpPr>
          <p:nvPr>
            <p:ph type="dt" sz="half" idx="10"/>
          </p:nvPr>
        </p:nvSpPr>
        <p:spPr>
          <a:ln/>
        </p:spPr>
        <p:txBody>
          <a:bodyPr/>
          <a:lstStyle>
            <a:lvl1pPr>
              <a:defRPr/>
            </a:lvl1pPr>
          </a:lstStyle>
          <a:p>
            <a:pPr>
              <a:defRPr/>
            </a:pPr>
            <a:fld id="{908ADBC2-60CF-4149-9BA6-95CEB5CC6BA4}" type="datetimeFigureOut">
              <a:rPr lang="en-US"/>
              <a:pPr>
                <a:defRPr/>
              </a:pPr>
              <a:t>7/3/2019</a:t>
            </a:fld>
            <a:endParaRPr lang="en-US"/>
          </a:p>
        </p:txBody>
      </p:sp>
      <p:sp>
        <p:nvSpPr>
          <p:cNvPr id="6" name="Rectangle 5">
            <a:extLst>
              <a:ext uri="{FF2B5EF4-FFF2-40B4-BE49-F238E27FC236}">
                <a16:creationId xmlns:a16="http://schemas.microsoft.com/office/drawing/2014/main" id="{9F070473-7434-44ED-888D-4A62A018359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8283F00E-A381-4DF4-BEEE-74BF266CA5B5}"/>
              </a:ext>
            </a:extLst>
          </p:cNvPr>
          <p:cNvSpPr>
            <a:spLocks noGrp="1"/>
          </p:cNvSpPr>
          <p:nvPr>
            <p:ph type="sldNum" sz="quarter" idx="12"/>
          </p:nvPr>
        </p:nvSpPr>
        <p:spPr>
          <a:ln/>
        </p:spPr>
        <p:txBody>
          <a:bodyPr/>
          <a:lstStyle>
            <a:lvl1pPr>
              <a:defRPr/>
            </a:lvl1pPr>
          </a:lstStyle>
          <a:p>
            <a:fld id="{13DB6F33-F678-46F9-A866-32009A782607}" type="slidenum">
              <a:rPr lang="en-US" altLang="en-US"/>
              <a:pPr/>
              <a:t>‹#›</a:t>
            </a:fld>
            <a:endParaRPr lang="en-US" altLang="en-US"/>
          </a:p>
        </p:txBody>
      </p:sp>
    </p:spTree>
    <p:extLst>
      <p:ext uri="{BB962C8B-B14F-4D97-AF65-F5344CB8AC3E}">
        <p14:creationId xmlns:p14="http://schemas.microsoft.com/office/powerpoint/2010/main" val="3708506151"/>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C349B008-740A-4099-9618-5895658E92BB}"/>
              </a:ext>
            </a:extLst>
          </p:cNvPr>
          <p:cNvSpPr>
            <a:spLocks noGrp="1" noChangeArrowheads="1"/>
          </p:cNvSpPr>
          <p:nvPr>
            <p:ph type="dt" sz="half" idx="10"/>
          </p:nvPr>
        </p:nvSpPr>
        <p:spPr>
          <a:ln/>
        </p:spPr>
        <p:txBody>
          <a:bodyPr/>
          <a:lstStyle>
            <a:lvl1pPr>
              <a:defRPr/>
            </a:lvl1pPr>
          </a:lstStyle>
          <a:p>
            <a:pPr>
              <a:defRPr/>
            </a:pPr>
            <a:fld id="{D285E0A8-108C-4D76-AA29-04D875DEBD68}" type="datetimeFigureOut">
              <a:rPr lang="en-US"/>
              <a:pPr>
                <a:defRPr/>
              </a:pPr>
              <a:t>7/3/2019</a:t>
            </a:fld>
            <a:endParaRPr lang="en-US"/>
          </a:p>
        </p:txBody>
      </p:sp>
      <p:sp>
        <p:nvSpPr>
          <p:cNvPr id="6" name="Rectangle 5">
            <a:extLst>
              <a:ext uri="{FF2B5EF4-FFF2-40B4-BE49-F238E27FC236}">
                <a16:creationId xmlns:a16="http://schemas.microsoft.com/office/drawing/2014/main" id="{85FB1BF8-E41C-4A88-97C4-D8856C36C2B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66BC8AB4-294E-4337-82A7-5E62C4032C41}"/>
              </a:ext>
            </a:extLst>
          </p:cNvPr>
          <p:cNvSpPr>
            <a:spLocks noGrp="1"/>
          </p:cNvSpPr>
          <p:nvPr>
            <p:ph type="sldNum" sz="quarter" idx="12"/>
          </p:nvPr>
        </p:nvSpPr>
        <p:spPr>
          <a:ln/>
        </p:spPr>
        <p:txBody>
          <a:bodyPr/>
          <a:lstStyle>
            <a:lvl1pPr>
              <a:defRPr/>
            </a:lvl1pPr>
          </a:lstStyle>
          <a:p>
            <a:fld id="{5AACE9B0-2BE5-4E4F-8EB8-655D73B15E9E}" type="slidenum">
              <a:rPr lang="en-US" altLang="en-US"/>
              <a:pPr/>
              <a:t>‹#›</a:t>
            </a:fld>
            <a:endParaRPr lang="en-US" altLang="en-US"/>
          </a:p>
        </p:txBody>
      </p:sp>
    </p:spTree>
    <p:extLst>
      <p:ext uri="{BB962C8B-B14F-4D97-AF65-F5344CB8AC3E}">
        <p14:creationId xmlns:p14="http://schemas.microsoft.com/office/powerpoint/2010/main" val="1587188114"/>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262FBA53-075D-49A0-8E98-2E039FCB6414}"/>
              </a:ext>
            </a:extLst>
          </p:cNvPr>
          <p:cNvSpPr>
            <a:spLocks noGrp="1" noChangeArrowheads="1"/>
          </p:cNvSpPr>
          <p:nvPr>
            <p:ph type="dt" sz="half" idx="10"/>
          </p:nvPr>
        </p:nvSpPr>
        <p:spPr>
          <a:ln/>
        </p:spPr>
        <p:txBody>
          <a:bodyPr/>
          <a:lstStyle>
            <a:lvl1pPr>
              <a:defRPr/>
            </a:lvl1pPr>
          </a:lstStyle>
          <a:p>
            <a:pPr>
              <a:defRPr/>
            </a:pPr>
            <a:fld id="{DDBB301B-5211-485F-AC34-D1F1E889B282}" type="datetimeFigureOut">
              <a:rPr lang="en-US"/>
              <a:pPr>
                <a:defRPr/>
              </a:pPr>
              <a:t>7/3/2019</a:t>
            </a:fld>
            <a:endParaRPr lang="en-US"/>
          </a:p>
        </p:txBody>
      </p:sp>
      <p:sp>
        <p:nvSpPr>
          <p:cNvPr id="5" name="Rectangle 5">
            <a:extLst>
              <a:ext uri="{FF2B5EF4-FFF2-40B4-BE49-F238E27FC236}">
                <a16:creationId xmlns:a16="http://schemas.microsoft.com/office/drawing/2014/main" id="{B5E7CA06-CA1E-496B-A58E-539E62BA6E8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D3E1ABD5-5D5C-41A4-BA68-BFDEE7CCE9F3}"/>
              </a:ext>
            </a:extLst>
          </p:cNvPr>
          <p:cNvSpPr>
            <a:spLocks noGrp="1"/>
          </p:cNvSpPr>
          <p:nvPr>
            <p:ph type="sldNum" sz="quarter" idx="12"/>
          </p:nvPr>
        </p:nvSpPr>
        <p:spPr>
          <a:ln/>
        </p:spPr>
        <p:txBody>
          <a:bodyPr/>
          <a:lstStyle>
            <a:lvl1pPr>
              <a:defRPr/>
            </a:lvl1pPr>
          </a:lstStyle>
          <a:p>
            <a:fld id="{698DC90E-9EB2-4F5E-B4B6-EA5E7DF4FDFF}" type="slidenum">
              <a:rPr lang="en-US" altLang="en-US"/>
              <a:pPr/>
              <a:t>‹#›</a:t>
            </a:fld>
            <a:endParaRPr lang="en-US" altLang="en-US"/>
          </a:p>
        </p:txBody>
      </p:sp>
    </p:spTree>
    <p:extLst>
      <p:ext uri="{BB962C8B-B14F-4D97-AF65-F5344CB8AC3E}">
        <p14:creationId xmlns:p14="http://schemas.microsoft.com/office/powerpoint/2010/main" val="1862425594"/>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92F67EE3-99B1-4CEB-A8E4-E58E73D49E5D}"/>
              </a:ext>
            </a:extLst>
          </p:cNvPr>
          <p:cNvSpPr>
            <a:spLocks noGrp="1" noChangeArrowheads="1"/>
          </p:cNvSpPr>
          <p:nvPr>
            <p:ph type="dt" sz="half" idx="10"/>
          </p:nvPr>
        </p:nvSpPr>
        <p:spPr>
          <a:ln/>
        </p:spPr>
        <p:txBody>
          <a:bodyPr/>
          <a:lstStyle>
            <a:lvl1pPr>
              <a:defRPr/>
            </a:lvl1pPr>
          </a:lstStyle>
          <a:p>
            <a:pPr>
              <a:defRPr/>
            </a:pPr>
            <a:fld id="{39CE0DCC-AC8E-4770-8896-4CA451323C4C}" type="datetimeFigureOut">
              <a:rPr lang="en-US"/>
              <a:pPr>
                <a:defRPr/>
              </a:pPr>
              <a:t>7/3/2019</a:t>
            </a:fld>
            <a:endParaRPr lang="en-US"/>
          </a:p>
        </p:txBody>
      </p:sp>
      <p:sp>
        <p:nvSpPr>
          <p:cNvPr id="5" name="Rectangle 5">
            <a:extLst>
              <a:ext uri="{FF2B5EF4-FFF2-40B4-BE49-F238E27FC236}">
                <a16:creationId xmlns:a16="http://schemas.microsoft.com/office/drawing/2014/main" id="{ADE61F3F-1B6E-4CD3-BD39-CEA1EC39B4C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8CA219DF-887B-4750-AA1C-4C0D717703BD}"/>
              </a:ext>
            </a:extLst>
          </p:cNvPr>
          <p:cNvSpPr>
            <a:spLocks noGrp="1"/>
          </p:cNvSpPr>
          <p:nvPr>
            <p:ph type="sldNum" sz="quarter" idx="12"/>
          </p:nvPr>
        </p:nvSpPr>
        <p:spPr>
          <a:ln/>
        </p:spPr>
        <p:txBody>
          <a:bodyPr/>
          <a:lstStyle>
            <a:lvl1pPr>
              <a:defRPr/>
            </a:lvl1pPr>
          </a:lstStyle>
          <a:p>
            <a:fld id="{FDBFD0E1-8F07-41B3-8099-7975A3675CF4}" type="slidenum">
              <a:rPr lang="en-US" altLang="en-US"/>
              <a:pPr/>
              <a:t>‹#›</a:t>
            </a:fld>
            <a:endParaRPr lang="en-US" altLang="en-US"/>
          </a:p>
        </p:txBody>
      </p:sp>
    </p:spTree>
    <p:extLst>
      <p:ext uri="{BB962C8B-B14F-4D97-AF65-F5344CB8AC3E}">
        <p14:creationId xmlns:p14="http://schemas.microsoft.com/office/powerpoint/2010/main" val="2566086061"/>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CF5EEE9D-78EC-4E81-9EC6-AFC2F26FDA25}"/>
              </a:ext>
            </a:extLst>
          </p:cNvPr>
          <p:cNvSpPr>
            <a:spLocks noGrp="1" noChangeArrowheads="1"/>
          </p:cNvSpPr>
          <p:nvPr>
            <p:ph type="dt" sz="half" idx="10"/>
          </p:nvPr>
        </p:nvSpPr>
        <p:spPr>
          <a:ln/>
        </p:spPr>
        <p:txBody>
          <a:bodyPr/>
          <a:lstStyle>
            <a:lvl1pPr>
              <a:defRPr/>
            </a:lvl1pPr>
          </a:lstStyle>
          <a:p>
            <a:pPr>
              <a:defRPr/>
            </a:pPr>
            <a:fld id="{328E9347-A1A7-4781-93EF-352C1003F478}" type="datetimeFigureOut">
              <a:rPr lang="en-US"/>
              <a:pPr>
                <a:defRPr/>
              </a:pPr>
              <a:t>7/3/2019</a:t>
            </a:fld>
            <a:endParaRPr lang="en-US"/>
          </a:p>
        </p:txBody>
      </p:sp>
      <p:sp>
        <p:nvSpPr>
          <p:cNvPr id="5" name="Rectangle 5">
            <a:extLst>
              <a:ext uri="{FF2B5EF4-FFF2-40B4-BE49-F238E27FC236}">
                <a16:creationId xmlns:a16="http://schemas.microsoft.com/office/drawing/2014/main" id="{C571CA42-5272-4A92-883D-251BBD5B52F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3736E1EA-D05C-46E6-B0E1-A78176B87A97}"/>
              </a:ext>
            </a:extLst>
          </p:cNvPr>
          <p:cNvSpPr>
            <a:spLocks noGrp="1"/>
          </p:cNvSpPr>
          <p:nvPr>
            <p:ph type="sldNum" sz="quarter" idx="12"/>
          </p:nvPr>
        </p:nvSpPr>
        <p:spPr>
          <a:ln/>
        </p:spPr>
        <p:txBody>
          <a:bodyPr/>
          <a:lstStyle>
            <a:lvl1pPr>
              <a:defRPr/>
            </a:lvl1pPr>
          </a:lstStyle>
          <a:p>
            <a:fld id="{2C9D5F71-4C58-4298-B106-F05551C8B472}" type="slidenum">
              <a:rPr lang="en-US" altLang="en-US"/>
              <a:pPr/>
              <a:t>‹#›</a:t>
            </a:fld>
            <a:endParaRPr lang="en-US" altLang="en-US"/>
          </a:p>
        </p:txBody>
      </p:sp>
    </p:spTree>
    <p:extLst>
      <p:ext uri="{BB962C8B-B14F-4D97-AF65-F5344CB8AC3E}">
        <p14:creationId xmlns:p14="http://schemas.microsoft.com/office/powerpoint/2010/main" val="2755513482"/>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E5F0FB8C-2924-43D8-A57F-6CBFB97A7859}"/>
              </a:ext>
            </a:extLst>
          </p:cNvPr>
          <p:cNvSpPr>
            <a:spLocks noGrp="1" noChangeArrowheads="1"/>
          </p:cNvSpPr>
          <p:nvPr>
            <p:ph type="dt" sz="half" idx="10"/>
          </p:nvPr>
        </p:nvSpPr>
        <p:spPr>
          <a:ln/>
        </p:spPr>
        <p:txBody>
          <a:bodyPr/>
          <a:lstStyle>
            <a:lvl1pPr>
              <a:defRPr/>
            </a:lvl1pPr>
          </a:lstStyle>
          <a:p>
            <a:pPr>
              <a:defRPr/>
            </a:pPr>
            <a:fld id="{9CDB22DE-BB67-443B-889B-97FB400F0827}" type="datetimeFigureOut">
              <a:rPr lang="en-US"/>
              <a:pPr>
                <a:defRPr/>
              </a:pPr>
              <a:t>7/3/2019</a:t>
            </a:fld>
            <a:endParaRPr lang="en-US"/>
          </a:p>
        </p:txBody>
      </p:sp>
      <p:sp>
        <p:nvSpPr>
          <p:cNvPr id="5" name="Rectangle 5">
            <a:extLst>
              <a:ext uri="{FF2B5EF4-FFF2-40B4-BE49-F238E27FC236}">
                <a16:creationId xmlns:a16="http://schemas.microsoft.com/office/drawing/2014/main" id="{71D99C10-4130-4CBE-A7AE-9D9CEAF77EB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BB15DE6A-4311-4886-9A6A-4A0E8F789CED}"/>
              </a:ext>
            </a:extLst>
          </p:cNvPr>
          <p:cNvSpPr>
            <a:spLocks noGrp="1"/>
          </p:cNvSpPr>
          <p:nvPr>
            <p:ph type="sldNum" sz="quarter" idx="12"/>
          </p:nvPr>
        </p:nvSpPr>
        <p:spPr>
          <a:ln/>
        </p:spPr>
        <p:txBody>
          <a:bodyPr/>
          <a:lstStyle>
            <a:lvl1pPr>
              <a:defRPr/>
            </a:lvl1pPr>
          </a:lstStyle>
          <a:p>
            <a:fld id="{1AB66871-1252-4A41-859D-5515D346614F}" type="slidenum">
              <a:rPr lang="en-US" altLang="en-US"/>
              <a:pPr/>
              <a:t>‹#›</a:t>
            </a:fld>
            <a:endParaRPr lang="en-US" altLang="en-US"/>
          </a:p>
        </p:txBody>
      </p:sp>
    </p:spTree>
    <p:extLst>
      <p:ext uri="{BB962C8B-B14F-4D97-AF65-F5344CB8AC3E}">
        <p14:creationId xmlns:p14="http://schemas.microsoft.com/office/powerpoint/2010/main" val="3214758934"/>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48309B87-B57A-42EC-B5CE-8B509FBAC968}"/>
              </a:ext>
            </a:extLst>
          </p:cNvPr>
          <p:cNvSpPr>
            <a:spLocks noGrp="1" noChangeArrowheads="1"/>
          </p:cNvSpPr>
          <p:nvPr>
            <p:ph type="dt" sz="half" idx="10"/>
          </p:nvPr>
        </p:nvSpPr>
        <p:spPr>
          <a:ln/>
        </p:spPr>
        <p:txBody>
          <a:bodyPr/>
          <a:lstStyle>
            <a:lvl1pPr>
              <a:defRPr/>
            </a:lvl1pPr>
          </a:lstStyle>
          <a:p>
            <a:pPr>
              <a:defRPr/>
            </a:pPr>
            <a:fld id="{2EF99E0C-D69F-45B0-BF37-C68989726668}" type="datetimeFigureOut">
              <a:rPr lang="en-US"/>
              <a:pPr>
                <a:defRPr/>
              </a:pPr>
              <a:t>7/3/2019</a:t>
            </a:fld>
            <a:endParaRPr lang="en-US"/>
          </a:p>
        </p:txBody>
      </p:sp>
      <p:sp>
        <p:nvSpPr>
          <p:cNvPr id="4" name="Rectangle 5">
            <a:extLst>
              <a:ext uri="{FF2B5EF4-FFF2-40B4-BE49-F238E27FC236}">
                <a16:creationId xmlns:a16="http://schemas.microsoft.com/office/drawing/2014/main" id="{A5C8DA04-7BCA-4F1C-BFEC-F9FEAD5EBCF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DCB8BFCD-3FB4-4FFD-ACF6-7ADE886ACF56}"/>
              </a:ext>
            </a:extLst>
          </p:cNvPr>
          <p:cNvSpPr>
            <a:spLocks noGrp="1"/>
          </p:cNvSpPr>
          <p:nvPr>
            <p:ph type="sldNum" sz="quarter" idx="12"/>
          </p:nvPr>
        </p:nvSpPr>
        <p:spPr>
          <a:ln/>
        </p:spPr>
        <p:txBody>
          <a:bodyPr/>
          <a:lstStyle>
            <a:lvl1pPr>
              <a:defRPr/>
            </a:lvl1pPr>
          </a:lstStyle>
          <a:p>
            <a:fld id="{09661713-0856-4DB3-97F1-ECEA31A00778}" type="slidenum">
              <a:rPr lang="en-US" altLang="en-US"/>
              <a:pPr/>
              <a:t>‹#›</a:t>
            </a:fld>
            <a:endParaRPr lang="en-US" altLang="en-US"/>
          </a:p>
        </p:txBody>
      </p:sp>
    </p:spTree>
    <p:extLst>
      <p:ext uri="{BB962C8B-B14F-4D97-AF65-F5344CB8AC3E}">
        <p14:creationId xmlns:p14="http://schemas.microsoft.com/office/powerpoint/2010/main" val="2695977116"/>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a:extLst>
              <a:ext uri="{FF2B5EF4-FFF2-40B4-BE49-F238E27FC236}">
                <a16:creationId xmlns:a16="http://schemas.microsoft.com/office/drawing/2014/main" id="{8344C946-6F32-4543-8877-562E65C01314}"/>
              </a:ext>
            </a:extLst>
          </p:cNvPr>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90CFF1A0-5FC0-4F28-8046-609F558293C2}"/>
              </a:ext>
            </a:extLst>
          </p:cNvPr>
          <p:cNvSpPr>
            <a:spLocks noGrp="1"/>
          </p:cNvSpPr>
          <p:nvPr>
            <p:ph type="sldNum" sz="quarter" idx="11"/>
          </p:nvPr>
        </p:nvSpPr>
        <p:spPr/>
        <p:txBody>
          <a:bodyPr/>
          <a:lstStyle>
            <a:lvl1pPr>
              <a:defRPr/>
            </a:lvl1pPr>
          </a:lstStyle>
          <a:p>
            <a:fld id="{99670D6C-F783-4397-BD09-4577A8AF2B16}" type="slidenum">
              <a:rPr lang="en-US" altLang="en-US"/>
              <a:pPr/>
              <a:t>‹#›</a:t>
            </a:fld>
            <a:endParaRPr lang="en-US" altLang="en-US"/>
          </a:p>
        </p:txBody>
      </p:sp>
    </p:spTree>
    <p:extLst>
      <p:ext uri="{BB962C8B-B14F-4D97-AF65-F5344CB8AC3E}">
        <p14:creationId xmlns:p14="http://schemas.microsoft.com/office/powerpoint/2010/main" val="11337042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C586C444-3864-4D72-B586-A48258CBEE14}"/>
              </a:ext>
            </a:extLst>
          </p:cNvPr>
          <p:cNvSpPr>
            <a:spLocks noGrp="1" noChangeArrowheads="1"/>
          </p:cNvSpPr>
          <p:nvPr>
            <p:ph type="dt" sz="half" idx="10"/>
          </p:nvPr>
        </p:nvSpPr>
        <p:spPr>
          <a:ln/>
        </p:spPr>
        <p:txBody>
          <a:bodyPr/>
          <a:lstStyle>
            <a:lvl1pPr>
              <a:defRPr/>
            </a:lvl1pPr>
          </a:lstStyle>
          <a:p>
            <a:pPr>
              <a:defRPr/>
            </a:pPr>
            <a:fld id="{C5E97432-6B01-49A0-B30A-DA0CC07AFD3B}" type="datetimeFigureOut">
              <a:rPr lang="en-US"/>
              <a:pPr>
                <a:defRPr/>
              </a:pPr>
              <a:t>7/3/2019</a:t>
            </a:fld>
            <a:endParaRPr lang="en-US"/>
          </a:p>
        </p:txBody>
      </p:sp>
      <p:sp>
        <p:nvSpPr>
          <p:cNvPr id="5" name="Rectangle 5">
            <a:extLst>
              <a:ext uri="{FF2B5EF4-FFF2-40B4-BE49-F238E27FC236}">
                <a16:creationId xmlns:a16="http://schemas.microsoft.com/office/drawing/2014/main" id="{6374A17A-FF14-4AFB-9A1C-7E4DF4C2B54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C4C38E76-A22D-4DD7-8074-2400B7B2EED1}"/>
              </a:ext>
            </a:extLst>
          </p:cNvPr>
          <p:cNvSpPr>
            <a:spLocks noGrp="1"/>
          </p:cNvSpPr>
          <p:nvPr>
            <p:ph type="sldNum" sz="quarter" idx="12"/>
          </p:nvPr>
        </p:nvSpPr>
        <p:spPr>
          <a:ln/>
        </p:spPr>
        <p:txBody>
          <a:bodyPr/>
          <a:lstStyle>
            <a:lvl1pPr>
              <a:defRPr/>
            </a:lvl1pPr>
          </a:lstStyle>
          <a:p>
            <a:fld id="{D65FC89E-7A47-488B-8C64-38483B7E5BA4}" type="slidenum">
              <a:rPr lang="en-US" altLang="en-US"/>
              <a:pPr/>
              <a:t>‹#›</a:t>
            </a:fld>
            <a:endParaRPr lang="en-US" altLang="en-US"/>
          </a:p>
        </p:txBody>
      </p:sp>
    </p:spTree>
    <p:extLst>
      <p:ext uri="{BB962C8B-B14F-4D97-AF65-F5344CB8AC3E}">
        <p14:creationId xmlns:p14="http://schemas.microsoft.com/office/powerpoint/2010/main" val="1568278008"/>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07947E7C-341E-4229-9D22-631F30FC5B15}"/>
              </a:ext>
            </a:extLst>
          </p:cNvPr>
          <p:cNvSpPr>
            <a:spLocks noGrp="1" noChangeArrowheads="1"/>
          </p:cNvSpPr>
          <p:nvPr>
            <p:ph type="dt" sz="half" idx="15"/>
          </p:nvPr>
        </p:nvSpPr>
        <p:spPr>
          <a:ln/>
        </p:spPr>
        <p:txBody>
          <a:bodyPr/>
          <a:lstStyle>
            <a:lvl1pPr>
              <a:defRPr/>
            </a:lvl1pPr>
          </a:lstStyle>
          <a:p>
            <a:pPr>
              <a:defRPr/>
            </a:pPr>
            <a:fld id="{8385257C-04BC-4329-ACDE-20A66D99B46A}" type="datetimeFigureOut">
              <a:rPr lang="en-US"/>
              <a:pPr>
                <a:defRPr/>
              </a:pPr>
              <a:t>7/3/2019</a:t>
            </a:fld>
            <a:endParaRPr lang="en-US"/>
          </a:p>
        </p:txBody>
      </p:sp>
      <p:sp>
        <p:nvSpPr>
          <p:cNvPr id="6" name="Rectangle 5">
            <a:extLst>
              <a:ext uri="{FF2B5EF4-FFF2-40B4-BE49-F238E27FC236}">
                <a16:creationId xmlns:a16="http://schemas.microsoft.com/office/drawing/2014/main" id="{4B57E9BE-2047-4913-9933-88A2331EDB3C}"/>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5337001B-B340-412D-B61D-08E8FF0AE93F}"/>
              </a:ext>
            </a:extLst>
          </p:cNvPr>
          <p:cNvSpPr>
            <a:spLocks noGrp="1"/>
          </p:cNvSpPr>
          <p:nvPr>
            <p:ph type="sldNum" sz="quarter" idx="17"/>
          </p:nvPr>
        </p:nvSpPr>
        <p:spPr>
          <a:ln/>
        </p:spPr>
        <p:txBody>
          <a:bodyPr/>
          <a:lstStyle>
            <a:lvl1pPr>
              <a:defRPr/>
            </a:lvl1pPr>
          </a:lstStyle>
          <a:p>
            <a:fld id="{C0803CD2-3A4D-44AA-A233-61C0125503A2}" type="slidenum">
              <a:rPr lang="en-US" altLang="en-US"/>
              <a:pPr/>
              <a:t>‹#›</a:t>
            </a:fld>
            <a:endParaRPr lang="en-US" altLang="en-US"/>
          </a:p>
        </p:txBody>
      </p:sp>
    </p:spTree>
    <p:extLst>
      <p:ext uri="{BB962C8B-B14F-4D97-AF65-F5344CB8AC3E}">
        <p14:creationId xmlns:p14="http://schemas.microsoft.com/office/powerpoint/2010/main" val="681874659"/>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E102F652-B2DD-432B-A94F-B8DEF49A04B1}"/>
              </a:ext>
            </a:extLst>
          </p:cNvPr>
          <p:cNvSpPr>
            <a:spLocks noGrp="1" noChangeArrowheads="1"/>
          </p:cNvSpPr>
          <p:nvPr>
            <p:ph type="dt" sz="half" idx="15"/>
          </p:nvPr>
        </p:nvSpPr>
        <p:spPr>
          <a:ln/>
        </p:spPr>
        <p:txBody>
          <a:bodyPr/>
          <a:lstStyle>
            <a:lvl1pPr>
              <a:defRPr/>
            </a:lvl1pPr>
          </a:lstStyle>
          <a:p>
            <a:pPr>
              <a:defRPr/>
            </a:pPr>
            <a:fld id="{78F60885-C94C-4C9D-96E4-A02171373E79}" type="datetimeFigureOut">
              <a:rPr lang="en-US"/>
              <a:pPr>
                <a:defRPr/>
              </a:pPr>
              <a:t>7/3/2019</a:t>
            </a:fld>
            <a:endParaRPr lang="en-US"/>
          </a:p>
        </p:txBody>
      </p:sp>
      <p:sp>
        <p:nvSpPr>
          <p:cNvPr id="6" name="Rectangle 5">
            <a:extLst>
              <a:ext uri="{FF2B5EF4-FFF2-40B4-BE49-F238E27FC236}">
                <a16:creationId xmlns:a16="http://schemas.microsoft.com/office/drawing/2014/main" id="{F5BA9765-916D-484E-BF4C-F3EA314683CF}"/>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5AE714C2-1EC0-4D2D-A92D-31EB0D485B19}"/>
              </a:ext>
            </a:extLst>
          </p:cNvPr>
          <p:cNvSpPr>
            <a:spLocks noGrp="1"/>
          </p:cNvSpPr>
          <p:nvPr>
            <p:ph type="sldNum" sz="quarter" idx="17"/>
          </p:nvPr>
        </p:nvSpPr>
        <p:spPr>
          <a:ln/>
        </p:spPr>
        <p:txBody>
          <a:bodyPr/>
          <a:lstStyle>
            <a:lvl1pPr>
              <a:defRPr/>
            </a:lvl1pPr>
          </a:lstStyle>
          <a:p>
            <a:fld id="{8689E5F1-8B08-444B-835C-1D2C7A6C3B87}" type="slidenum">
              <a:rPr lang="en-US" altLang="en-US"/>
              <a:pPr/>
              <a:t>‹#›</a:t>
            </a:fld>
            <a:endParaRPr lang="en-US" altLang="en-US"/>
          </a:p>
        </p:txBody>
      </p:sp>
    </p:spTree>
    <p:extLst>
      <p:ext uri="{BB962C8B-B14F-4D97-AF65-F5344CB8AC3E}">
        <p14:creationId xmlns:p14="http://schemas.microsoft.com/office/powerpoint/2010/main" val="1249653055"/>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82A01D31-47F1-4AE3-A72A-239853A0C807}"/>
              </a:ext>
            </a:extLst>
          </p:cNvPr>
          <p:cNvSpPr>
            <a:spLocks noGrp="1" noChangeArrowheads="1"/>
          </p:cNvSpPr>
          <p:nvPr>
            <p:ph type="dt" sz="half" idx="15"/>
          </p:nvPr>
        </p:nvSpPr>
        <p:spPr>
          <a:ln/>
        </p:spPr>
        <p:txBody>
          <a:bodyPr/>
          <a:lstStyle>
            <a:lvl1pPr>
              <a:defRPr/>
            </a:lvl1pPr>
          </a:lstStyle>
          <a:p>
            <a:pPr>
              <a:defRPr/>
            </a:pPr>
            <a:fld id="{19BE40DA-A9A2-4409-A1AF-42286E3DD532}" type="datetimeFigureOut">
              <a:rPr lang="en-US"/>
              <a:pPr>
                <a:defRPr/>
              </a:pPr>
              <a:t>7/3/2019</a:t>
            </a:fld>
            <a:endParaRPr lang="en-US"/>
          </a:p>
        </p:txBody>
      </p:sp>
      <p:sp>
        <p:nvSpPr>
          <p:cNvPr id="6" name="Rectangle 5">
            <a:extLst>
              <a:ext uri="{FF2B5EF4-FFF2-40B4-BE49-F238E27FC236}">
                <a16:creationId xmlns:a16="http://schemas.microsoft.com/office/drawing/2014/main" id="{D36575A8-8850-429F-87AA-67A3BFB23F56}"/>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6B4FC05E-80A9-414F-A558-E3C0FFF3A9C6}"/>
              </a:ext>
            </a:extLst>
          </p:cNvPr>
          <p:cNvSpPr>
            <a:spLocks noGrp="1"/>
          </p:cNvSpPr>
          <p:nvPr>
            <p:ph type="sldNum" sz="quarter" idx="17"/>
          </p:nvPr>
        </p:nvSpPr>
        <p:spPr>
          <a:ln/>
        </p:spPr>
        <p:txBody>
          <a:bodyPr/>
          <a:lstStyle>
            <a:lvl1pPr>
              <a:defRPr/>
            </a:lvl1pPr>
          </a:lstStyle>
          <a:p>
            <a:fld id="{81D5D78F-D0CE-4B70-A925-EE47D6985F97}" type="slidenum">
              <a:rPr lang="en-US" altLang="en-US"/>
              <a:pPr/>
              <a:t>‹#›</a:t>
            </a:fld>
            <a:endParaRPr lang="en-US" altLang="en-US"/>
          </a:p>
        </p:txBody>
      </p:sp>
    </p:spTree>
    <p:extLst>
      <p:ext uri="{BB962C8B-B14F-4D97-AF65-F5344CB8AC3E}">
        <p14:creationId xmlns:p14="http://schemas.microsoft.com/office/powerpoint/2010/main" val="21745829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a:extLst>
              <a:ext uri="{FF2B5EF4-FFF2-40B4-BE49-F238E27FC236}">
                <a16:creationId xmlns:a16="http://schemas.microsoft.com/office/drawing/2014/main" id="{538F2628-DAB9-41EB-B1C8-E9E90E272AEE}"/>
              </a:ext>
            </a:extLst>
          </p:cNvPr>
          <p:cNvSpPr>
            <a:spLocks noGrp="1" noChangeArrowheads="1"/>
          </p:cNvSpPr>
          <p:nvPr>
            <p:ph type="dt" sz="half" idx="10"/>
          </p:nvPr>
        </p:nvSpPr>
        <p:spPr>
          <a:ln/>
        </p:spPr>
        <p:txBody>
          <a:bodyPr/>
          <a:lstStyle>
            <a:lvl1pPr>
              <a:defRPr/>
            </a:lvl1pPr>
          </a:lstStyle>
          <a:p>
            <a:pPr>
              <a:defRPr/>
            </a:pPr>
            <a:fld id="{457BFD49-E0BA-4033-AE41-37481EE9B60A}" type="datetimeFigureOut">
              <a:rPr lang="en-US"/>
              <a:pPr>
                <a:defRPr/>
              </a:pPr>
              <a:t>7/3/2019</a:t>
            </a:fld>
            <a:endParaRPr lang="en-US"/>
          </a:p>
        </p:txBody>
      </p:sp>
      <p:sp>
        <p:nvSpPr>
          <p:cNvPr id="7" name="Rectangle 5">
            <a:extLst>
              <a:ext uri="{FF2B5EF4-FFF2-40B4-BE49-F238E27FC236}">
                <a16:creationId xmlns:a16="http://schemas.microsoft.com/office/drawing/2014/main" id="{E8738BA8-B713-4E46-B502-CB47741CC87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a:extLst>
              <a:ext uri="{FF2B5EF4-FFF2-40B4-BE49-F238E27FC236}">
                <a16:creationId xmlns:a16="http://schemas.microsoft.com/office/drawing/2014/main" id="{22DB18F0-8C0E-4B91-9341-EE2784262686}"/>
              </a:ext>
            </a:extLst>
          </p:cNvPr>
          <p:cNvSpPr>
            <a:spLocks noGrp="1"/>
          </p:cNvSpPr>
          <p:nvPr>
            <p:ph type="sldNum" sz="quarter" idx="12"/>
          </p:nvPr>
        </p:nvSpPr>
        <p:spPr>
          <a:ln/>
        </p:spPr>
        <p:txBody>
          <a:bodyPr/>
          <a:lstStyle>
            <a:lvl1pPr>
              <a:defRPr/>
            </a:lvl1pPr>
          </a:lstStyle>
          <a:p>
            <a:fld id="{1ADA7CA5-BC13-49D9-AF39-1FC3175E020F}" type="slidenum">
              <a:rPr lang="en-US" altLang="en-US"/>
              <a:pPr/>
              <a:t>‹#›</a:t>
            </a:fld>
            <a:endParaRPr lang="en-US" altLang="en-US"/>
          </a:p>
        </p:txBody>
      </p:sp>
    </p:spTree>
    <p:extLst>
      <p:ext uri="{BB962C8B-B14F-4D97-AF65-F5344CB8AC3E}">
        <p14:creationId xmlns:p14="http://schemas.microsoft.com/office/powerpoint/2010/main" val="261900795"/>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a:extLst>
              <a:ext uri="{FF2B5EF4-FFF2-40B4-BE49-F238E27FC236}">
                <a16:creationId xmlns:a16="http://schemas.microsoft.com/office/drawing/2014/main" id="{D41CA1C1-B2DA-4030-BF87-9742763A56B7}"/>
              </a:ext>
            </a:extLst>
          </p:cNvPr>
          <p:cNvSpPr>
            <a:spLocks noGrp="1" noChangeArrowheads="1"/>
          </p:cNvSpPr>
          <p:nvPr>
            <p:ph type="dt" sz="half" idx="10"/>
          </p:nvPr>
        </p:nvSpPr>
        <p:spPr>
          <a:ln/>
        </p:spPr>
        <p:txBody>
          <a:bodyPr/>
          <a:lstStyle>
            <a:lvl1pPr>
              <a:defRPr/>
            </a:lvl1pPr>
          </a:lstStyle>
          <a:p>
            <a:pPr>
              <a:defRPr/>
            </a:pPr>
            <a:fld id="{82A262C8-EB9A-4F7E-8422-EEB04CE1A957}" type="datetimeFigureOut">
              <a:rPr lang="en-US"/>
              <a:pPr>
                <a:defRPr/>
              </a:pPr>
              <a:t>7/3/2019</a:t>
            </a:fld>
            <a:endParaRPr lang="en-US"/>
          </a:p>
        </p:txBody>
      </p:sp>
      <p:sp>
        <p:nvSpPr>
          <p:cNvPr id="4" name="Rectangle 5">
            <a:extLst>
              <a:ext uri="{FF2B5EF4-FFF2-40B4-BE49-F238E27FC236}">
                <a16:creationId xmlns:a16="http://schemas.microsoft.com/office/drawing/2014/main" id="{14433553-1EA7-4811-A063-BEDBD3FCEE1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614DCDF9-C79B-409F-BD1D-C5F47173F337}"/>
              </a:ext>
            </a:extLst>
          </p:cNvPr>
          <p:cNvSpPr>
            <a:spLocks noGrp="1"/>
          </p:cNvSpPr>
          <p:nvPr>
            <p:ph type="sldNum" sz="quarter" idx="12"/>
          </p:nvPr>
        </p:nvSpPr>
        <p:spPr>
          <a:ln/>
        </p:spPr>
        <p:txBody>
          <a:bodyPr/>
          <a:lstStyle>
            <a:lvl1pPr>
              <a:defRPr/>
            </a:lvl1pPr>
          </a:lstStyle>
          <a:p>
            <a:fld id="{C4891430-2011-4AF7-B360-C812C3210764}" type="slidenum">
              <a:rPr lang="en-US" altLang="en-US"/>
              <a:pPr/>
              <a:t>‹#›</a:t>
            </a:fld>
            <a:endParaRPr lang="en-US" altLang="en-US"/>
          </a:p>
        </p:txBody>
      </p:sp>
    </p:spTree>
    <p:extLst>
      <p:ext uri="{BB962C8B-B14F-4D97-AF65-F5344CB8AC3E}">
        <p14:creationId xmlns:p14="http://schemas.microsoft.com/office/powerpoint/2010/main" val="385369484"/>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F246D279-24AD-4907-969F-DBC74068AFE0}"/>
              </a:ext>
            </a:extLst>
          </p:cNvPr>
          <p:cNvSpPr>
            <a:spLocks noGrp="1" noChangeArrowheads="1"/>
          </p:cNvSpPr>
          <p:nvPr>
            <p:ph type="dt" sz="half" idx="10"/>
          </p:nvPr>
        </p:nvSpPr>
        <p:spPr/>
        <p:txBody>
          <a:bodyPr/>
          <a:lstStyle>
            <a:lvl1pPr>
              <a:defRPr smtClean="0"/>
            </a:lvl1pPr>
          </a:lstStyle>
          <a:p>
            <a:pPr>
              <a:defRPr/>
            </a:pPr>
            <a:fld id="{04CE3C7C-CD9F-44B3-96E9-62A5859B7B84}" type="datetimeFigureOut">
              <a:rPr lang="en-US"/>
              <a:pPr>
                <a:defRPr/>
              </a:pPr>
              <a:t>7/3/2019</a:t>
            </a:fld>
            <a:endParaRPr lang="en-US"/>
          </a:p>
        </p:txBody>
      </p:sp>
      <p:sp>
        <p:nvSpPr>
          <p:cNvPr id="3" name="Rectangle 5">
            <a:extLst>
              <a:ext uri="{FF2B5EF4-FFF2-40B4-BE49-F238E27FC236}">
                <a16:creationId xmlns:a16="http://schemas.microsoft.com/office/drawing/2014/main" id="{847502BE-3F74-498B-9F44-65CF5F5E316C}"/>
              </a:ext>
            </a:extLst>
          </p:cNvPr>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a:extLst>
              <a:ext uri="{FF2B5EF4-FFF2-40B4-BE49-F238E27FC236}">
                <a16:creationId xmlns:a16="http://schemas.microsoft.com/office/drawing/2014/main" id="{5130AEAF-BEA4-4F6E-B441-0CCB71D1B1FA}"/>
              </a:ext>
            </a:extLst>
          </p:cNvPr>
          <p:cNvSpPr>
            <a:spLocks noGrp="1"/>
          </p:cNvSpPr>
          <p:nvPr>
            <p:ph type="sldNum" sz="quarter" idx="12"/>
          </p:nvPr>
        </p:nvSpPr>
        <p:spPr>
          <a:xfrm>
            <a:off x="6934200" y="6245225"/>
            <a:ext cx="2133600" cy="476250"/>
          </a:xfrm>
        </p:spPr>
        <p:txBody>
          <a:bodyPr/>
          <a:lstStyle>
            <a:lvl1pPr>
              <a:defRPr/>
            </a:lvl1pPr>
          </a:lstStyle>
          <a:p>
            <a:fld id="{AA0BA20D-A108-417A-A050-DAB7A2829867}" type="slidenum">
              <a:rPr lang="en-US" altLang="en-US"/>
              <a:pPr/>
              <a:t>‹#›</a:t>
            </a:fld>
            <a:endParaRPr lang="en-US" altLang="en-US"/>
          </a:p>
        </p:txBody>
      </p:sp>
    </p:spTree>
    <p:extLst>
      <p:ext uri="{BB962C8B-B14F-4D97-AF65-F5344CB8AC3E}">
        <p14:creationId xmlns:p14="http://schemas.microsoft.com/office/powerpoint/2010/main" val="135069248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a:extLst>
              <a:ext uri="{FF2B5EF4-FFF2-40B4-BE49-F238E27FC236}">
                <a16:creationId xmlns:a16="http://schemas.microsoft.com/office/drawing/2014/main" id="{74A932FB-FAF9-452F-83DB-29CDFCE5C43E}"/>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DBA4B321-245F-4F3D-BF98-0A85A614BC99}"/>
              </a:ext>
            </a:extLst>
          </p:cNvPr>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id="{E8D18FCB-ACA8-4D5C-B07D-D657B4F528C1}"/>
              </a:ext>
            </a:extLst>
          </p:cNvPr>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a:extLst>
              <a:ext uri="{FF2B5EF4-FFF2-40B4-BE49-F238E27FC236}">
                <a16:creationId xmlns:a16="http://schemas.microsoft.com/office/drawing/2014/main" id="{9C79CAD5-54AF-465F-BE17-2FF455996F28}"/>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E6850A53-ED15-4383-A1D3-BDDEEC412C49}" type="datetimeFigureOut">
              <a:rPr lang="en-US"/>
              <a:pPr>
                <a:defRPr/>
              </a:pPr>
              <a:t>7/3/2019</a:t>
            </a:fld>
            <a:endParaRPr lang="en-US"/>
          </a:p>
        </p:txBody>
      </p:sp>
      <p:sp>
        <p:nvSpPr>
          <p:cNvPr id="1029" name="Rectangle 5">
            <a:extLst>
              <a:ext uri="{FF2B5EF4-FFF2-40B4-BE49-F238E27FC236}">
                <a16:creationId xmlns:a16="http://schemas.microsoft.com/office/drawing/2014/main" id="{263BD43A-6981-4729-BAD8-8D8ADC752CCE}"/>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a:extLst>
              <a:ext uri="{FF2B5EF4-FFF2-40B4-BE49-F238E27FC236}">
                <a16:creationId xmlns:a16="http://schemas.microsoft.com/office/drawing/2014/main" id="{5882D9AA-12CB-4E86-AB58-F610547A5526}"/>
              </a:ext>
            </a:extLst>
          </p:cNvPr>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a:extLst>
              <a:ext uri="{FF2B5EF4-FFF2-40B4-BE49-F238E27FC236}">
                <a16:creationId xmlns:a16="http://schemas.microsoft.com/office/drawing/2014/main" id="{78BF2931-DA02-4284-8F0D-FFF84AD70D64}"/>
              </a:ext>
            </a:extLst>
          </p:cNvPr>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CB6CF299-5144-4848-9E39-8752274378F7}"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EF042013-C74E-402C-85AF-F82EAD13723E}"/>
              </a:ext>
            </a:extLst>
          </p:cNvPr>
          <p:cNvSpPr>
            <a:spLocks noGrp="1"/>
          </p:cNvSpPr>
          <p:nvPr>
            <p:ph type="title"/>
          </p:nvPr>
        </p:nvSpPr>
        <p:spPr/>
        <p:txBody>
          <a:bodyPr/>
          <a:lstStyle/>
          <a:p>
            <a:pPr>
              <a:spcBef>
                <a:spcPct val="100000"/>
              </a:spcBef>
              <a:buSzPct val="99000"/>
            </a:pPr>
            <a:r>
              <a:rPr lang="en-US" altLang="en-US"/>
              <a:t>Data Management Strategies and Capstone Exercise</a:t>
            </a:r>
          </a:p>
        </p:txBody>
      </p:sp>
      <p:sp>
        <p:nvSpPr>
          <p:cNvPr id="4100" name="TextBox 4">
            <a:extLst>
              <a:ext uri="{FF2B5EF4-FFF2-40B4-BE49-F238E27FC236}">
                <a16:creationId xmlns:a16="http://schemas.microsoft.com/office/drawing/2014/main" id="{428864A4-6159-4027-AB00-DCF51CBFDFCE}"/>
              </a:ext>
            </a:extLst>
          </p:cNvPr>
          <p:cNvSpPr txBox="1">
            <a:spLocks noChangeArrowheads="1"/>
          </p:cNvSpPr>
          <p:nvPr/>
        </p:nvSpPr>
        <p:spPr bwMode="auto">
          <a:xfrm>
            <a:off x="457200" y="2260600"/>
            <a:ext cx="7620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buSzPct val="99000"/>
            </a:pPr>
            <a:endParaRPr lang="en-US" altLang="en-US"/>
          </a:p>
        </p:txBody>
      </p:sp>
      <p:pic>
        <p:nvPicPr>
          <p:cNvPr id="7" name="Picture 5" descr="Registered Logo for Hazus Earthquake Wind Flood Tsunami">
            <a:extLst>
              <a:ext uri="{FF2B5EF4-FFF2-40B4-BE49-F238E27FC236}">
                <a16:creationId xmlns:a16="http://schemas.microsoft.com/office/drawing/2014/main" id="{DE1D0D9F-C87B-4286-B3DA-DC973B38C81C}"/>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76022" y="2262824"/>
            <a:ext cx="5591955" cy="225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FDB335AA-1CE7-4112-B16D-70E70A64D7D6}"/>
              </a:ext>
            </a:extLst>
          </p:cNvPr>
          <p:cNvSpPr>
            <a:spLocks noGrp="1"/>
          </p:cNvSpPr>
          <p:nvPr>
            <p:ph type="sldNum" sz="quarter" idx="11"/>
          </p:nvPr>
        </p:nvSpPr>
        <p:spPr/>
        <p:txBody>
          <a:bodyPr/>
          <a:lstStyle/>
          <a:p>
            <a:pPr>
              <a:spcBef>
                <a:spcPct val="100000"/>
              </a:spcBef>
              <a:buSzPct val="99000"/>
            </a:pPr>
            <a:fld id="{99670D6C-F783-4397-BD09-4577A8AF2B16}"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475C4702-CD45-4E1E-BD0D-C2AE498B1511}"/>
              </a:ext>
            </a:extLst>
          </p:cNvPr>
          <p:cNvSpPr>
            <a:spLocks noGrp="1"/>
          </p:cNvSpPr>
          <p:nvPr>
            <p:ph type="title"/>
          </p:nvPr>
        </p:nvSpPr>
        <p:spPr/>
        <p:txBody>
          <a:bodyPr/>
          <a:lstStyle/>
          <a:p>
            <a:pPr>
              <a:spcBef>
                <a:spcPct val="100000"/>
              </a:spcBef>
              <a:buSzPct val="99000"/>
            </a:pPr>
            <a:r>
              <a:rPr lang="en-US" altLang="en-US"/>
              <a:t>Resources</a:t>
            </a:r>
          </a:p>
        </p:txBody>
      </p:sp>
      <p:sp>
        <p:nvSpPr>
          <p:cNvPr id="2" name="Content Placeholder 1">
            <a:extLst>
              <a:ext uri="{FF2B5EF4-FFF2-40B4-BE49-F238E27FC236}">
                <a16:creationId xmlns:a16="http://schemas.microsoft.com/office/drawing/2014/main" id="{DE85A77D-3E04-4284-925E-A063E7CF7F5E}"/>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Your resources for these exercises include: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Your course materials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Your own (or collective) experiences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Your instructors (if you are nearing panic)</a:t>
            </a:r>
            <a:endParaRPr lang="en-US"/>
          </a:p>
        </p:txBody>
      </p:sp>
      <p:sp>
        <p:nvSpPr>
          <p:cNvPr id="3" name="Slide Number Placeholder 2">
            <a:extLst>
              <a:ext uri="{FF2B5EF4-FFF2-40B4-BE49-F238E27FC236}">
                <a16:creationId xmlns:a16="http://schemas.microsoft.com/office/drawing/2014/main" id="{D0ED68F4-0D79-4D9F-A8A1-5E103ABF0FEF}"/>
              </a:ext>
            </a:extLst>
          </p:cNvPr>
          <p:cNvSpPr>
            <a:spLocks noGrp="1"/>
          </p:cNvSpPr>
          <p:nvPr>
            <p:ph type="sldNum" sz="quarter" idx="11"/>
          </p:nvPr>
        </p:nvSpPr>
        <p:spPr/>
        <p:txBody>
          <a:bodyPr/>
          <a:lstStyle/>
          <a:p>
            <a:pPr>
              <a:spcBef>
                <a:spcPct val="100000"/>
              </a:spcBef>
              <a:buSzPct val="99000"/>
            </a:pPr>
            <a:fld id="{99670D6C-F783-4397-BD09-4577A8AF2B16}"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FFBC9D6F-A0C0-4F13-802F-39A12A79B43D}"/>
              </a:ext>
            </a:extLst>
          </p:cNvPr>
          <p:cNvSpPr>
            <a:spLocks noGrp="1"/>
          </p:cNvSpPr>
          <p:nvPr>
            <p:ph type="title"/>
          </p:nvPr>
        </p:nvSpPr>
        <p:spPr/>
        <p:txBody>
          <a:bodyPr/>
          <a:lstStyle/>
          <a:p>
            <a:pPr>
              <a:spcBef>
                <a:spcPct val="100000"/>
              </a:spcBef>
              <a:buSzPct val="99000"/>
            </a:pPr>
            <a:r>
              <a:rPr lang="en-US" altLang="en-US"/>
              <a:t>Questions?</a:t>
            </a:r>
          </a:p>
        </p:txBody>
      </p:sp>
      <p:sp>
        <p:nvSpPr>
          <p:cNvPr id="2" name="Content Placeholder 1">
            <a:extLst>
              <a:ext uri="{FF2B5EF4-FFF2-40B4-BE49-F238E27FC236}">
                <a16:creationId xmlns:a16="http://schemas.microsoft.com/office/drawing/2014/main" id="{B71E6252-508C-4219-8558-3062945BB256}"/>
              </a:ext>
            </a:extLst>
          </p:cNvPr>
          <p:cNvSpPr>
            <a:spLocks noGrp="1"/>
          </p:cNvSpPr>
          <p:nvPr>
            <p:ph idx="1"/>
          </p:nvPr>
        </p:nvSpPr>
        <p:spPr/>
        <p:txBody>
          <a:bodyPr/>
          <a:lstStyle/>
          <a:p>
            <a:pPr>
              <a:buSzPct val="99000"/>
            </a:pPr>
            <a:endParaRPr lang="en-US"/>
          </a:p>
        </p:txBody>
      </p:sp>
      <p:sp>
        <p:nvSpPr>
          <p:cNvPr id="3" name="Slide Number Placeholder 2">
            <a:extLst>
              <a:ext uri="{FF2B5EF4-FFF2-40B4-BE49-F238E27FC236}">
                <a16:creationId xmlns:a16="http://schemas.microsoft.com/office/drawing/2014/main" id="{64B4DAD1-1EC4-4D30-B4A7-F70865B3DEA9}"/>
              </a:ext>
            </a:extLst>
          </p:cNvPr>
          <p:cNvSpPr>
            <a:spLocks noGrp="1"/>
          </p:cNvSpPr>
          <p:nvPr>
            <p:ph type="sldNum" sz="quarter" idx="11"/>
          </p:nvPr>
        </p:nvSpPr>
        <p:spPr/>
        <p:txBody>
          <a:bodyPr/>
          <a:lstStyle/>
          <a:p>
            <a:pPr>
              <a:spcBef>
                <a:spcPct val="100000"/>
              </a:spcBef>
              <a:buSzPct val="99000"/>
            </a:pPr>
            <a:fld id="{99670D6C-F783-4397-BD09-4577A8AF2B16}"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8B3D66C-8081-4F9F-BF4D-2F2E3B622AB8}"/>
              </a:ext>
            </a:extLst>
          </p:cNvPr>
          <p:cNvSpPr>
            <a:spLocks noGrp="1"/>
          </p:cNvSpPr>
          <p:nvPr>
            <p:ph type="title"/>
          </p:nvPr>
        </p:nvSpPr>
        <p:spPr/>
        <p:txBody>
          <a:bodyPr/>
          <a:lstStyle/>
          <a:p>
            <a:pPr>
              <a:spcBef>
                <a:spcPct val="100000"/>
              </a:spcBef>
              <a:buSzPct val="99000"/>
            </a:pPr>
            <a:r>
              <a:rPr lang="en-US" altLang="en-US"/>
              <a:t>Goal and Objectives</a:t>
            </a:r>
          </a:p>
        </p:txBody>
      </p:sp>
      <p:sp>
        <p:nvSpPr>
          <p:cNvPr id="2" name="Content Placeholder 1">
            <a:extLst>
              <a:ext uri="{FF2B5EF4-FFF2-40B4-BE49-F238E27FC236}">
                <a16:creationId xmlns:a16="http://schemas.microsoft.com/office/drawing/2014/main" id="{6BA95FA4-5D9E-4D82-B117-3EDF9BED3F81}"/>
              </a:ext>
            </a:extLst>
          </p:cNvPr>
          <p:cNvSpPr>
            <a:spLocks noGrp="1"/>
          </p:cNvSpPr>
          <p:nvPr>
            <p:ph idx="1"/>
          </p:nvPr>
        </p:nvSpPr>
        <p:spPr/>
        <p:txBody>
          <a:bodyPr>
            <a:normAutofit fontScale="9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Discuss strategies for implementing effective data management within your community. You will then test your skills with a final capstone activity.</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After completing this lesson, you will be able to:</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Identify strategies for data management to consider for your community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Apply your data management skills to update the inventory</a:t>
            </a:r>
            <a:endParaRPr lang="en-US"/>
          </a:p>
        </p:txBody>
      </p:sp>
      <p:sp>
        <p:nvSpPr>
          <p:cNvPr id="3" name="Slide Number Placeholder 2">
            <a:extLst>
              <a:ext uri="{FF2B5EF4-FFF2-40B4-BE49-F238E27FC236}">
                <a16:creationId xmlns:a16="http://schemas.microsoft.com/office/drawing/2014/main" id="{8170965E-7E46-43CE-8AA4-190DD4460418}"/>
              </a:ext>
            </a:extLst>
          </p:cNvPr>
          <p:cNvSpPr>
            <a:spLocks noGrp="1"/>
          </p:cNvSpPr>
          <p:nvPr>
            <p:ph type="sldNum" sz="quarter" idx="11"/>
          </p:nvPr>
        </p:nvSpPr>
        <p:spPr/>
        <p:txBody>
          <a:bodyPr/>
          <a:lstStyle/>
          <a:p>
            <a:pPr>
              <a:spcBef>
                <a:spcPct val="100000"/>
              </a:spcBef>
              <a:buSzPct val="99000"/>
            </a:pPr>
            <a:fld id="{99670D6C-F783-4397-BD09-4577A8AF2B16}"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CAAD6351-E43E-4D5B-935A-5BB6CBA040EF}"/>
              </a:ext>
            </a:extLst>
          </p:cNvPr>
          <p:cNvSpPr>
            <a:spLocks noGrp="1"/>
          </p:cNvSpPr>
          <p:nvPr>
            <p:ph type="title"/>
          </p:nvPr>
        </p:nvSpPr>
        <p:spPr/>
        <p:txBody>
          <a:bodyPr/>
          <a:lstStyle/>
          <a:p>
            <a:pPr>
              <a:spcBef>
                <a:spcPct val="100000"/>
              </a:spcBef>
              <a:buSzPct val="99000"/>
            </a:pPr>
            <a:r>
              <a:rPr lang="en-US" altLang="en-US"/>
              <a:t>Data Collection Strategies</a:t>
            </a:r>
          </a:p>
        </p:txBody>
      </p:sp>
      <p:sp>
        <p:nvSpPr>
          <p:cNvPr id="2" name="Content Placeholder 1">
            <a:extLst>
              <a:ext uri="{FF2B5EF4-FFF2-40B4-BE49-F238E27FC236}">
                <a16:creationId xmlns:a16="http://schemas.microsoft.com/office/drawing/2014/main" id="{86943234-FD00-45B4-8FB5-C13E04DD3838}"/>
              </a:ext>
            </a:extLst>
          </p:cNvPr>
          <p:cNvSpPr>
            <a:spLocks noGrp="1"/>
          </p:cNvSpPr>
          <p:nvPr>
            <p:ph idx="1"/>
          </p:nvPr>
        </p:nvSpPr>
        <p:spPr/>
        <p:txBody>
          <a:bodyPr>
            <a:normAutofit fontScale="77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If you are collecting data from source providers: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Do not assume GIS competency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Expectations for updating attributes should be kept to a minimum</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Hazard attributes (soil type, liquefaction potential, etc.) are likely not known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Do not ask provider to supply Hazus values unless they know Hazus</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Be prepared to translate what you are provided or to seek subject matter experts for things you do not know </a:t>
            </a:r>
            <a:endParaRPr lang="en-US"/>
          </a:p>
        </p:txBody>
      </p:sp>
      <p:sp>
        <p:nvSpPr>
          <p:cNvPr id="3" name="Slide Number Placeholder 2">
            <a:extLst>
              <a:ext uri="{FF2B5EF4-FFF2-40B4-BE49-F238E27FC236}">
                <a16:creationId xmlns:a16="http://schemas.microsoft.com/office/drawing/2014/main" id="{79B42985-DD04-4FF4-A222-03E82F374874}"/>
              </a:ext>
            </a:extLst>
          </p:cNvPr>
          <p:cNvSpPr>
            <a:spLocks noGrp="1"/>
          </p:cNvSpPr>
          <p:nvPr>
            <p:ph type="sldNum" sz="quarter" idx="11"/>
          </p:nvPr>
        </p:nvSpPr>
        <p:spPr/>
        <p:txBody>
          <a:bodyPr/>
          <a:lstStyle/>
          <a:p>
            <a:pPr>
              <a:spcBef>
                <a:spcPct val="100000"/>
              </a:spcBef>
              <a:buSzPct val="99000"/>
            </a:pPr>
            <a:fld id="{99670D6C-F783-4397-BD09-4577A8AF2B16}"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D4E7E2CB-771F-4F40-A538-5A7F15700AE0}"/>
              </a:ext>
            </a:extLst>
          </p:cNvPr>
          <p:cNvSpPr>
            <a:spLocks noGrp="1"/>
          </p:cNvSpPr>
          <p:nvPr>
            <p:ph type="title"/>
          </p:nvPr>
        </p:nvSpPr>
        <p:spPr/>
        <p:txBody>
          <a:bodyPr/>
          <a:lstStyle/>
          <a:p>
            <a:pPr>
              <a:spcBef>
                <a:spcPct val="100000"/>
              </a:spcBef>
              <a:buSzPct val="99000"/>
            </a:pPr>
            <a:r>
              <a:rPr lang="en-US" altLang="en-US"/>
              <a:t>Advanced Options</a:t>
            </a:r>
          </a:p>
        </p:txBody>
      </p:sp>
      <p:sp>
        <p:nvSpPr>
          <p:cNvPr id="2" name="Content Placeholder 1">
            <a:extLst>
              <a:ext uri="{FF2B5EF4-FFF2-40B4-BE49-F238E27FC236}">
                <a16:creationId xmlns:a16="http://schemas.microsoft.com/office/drawing/2014/main" id="{BFC22699-8D79-459A-9336-C1CA7AE5D40E}"/>
              </a:ext>
            </a:extLst>
          </p:cNvPr>
          <p:cNvSpPr>
            <a:spLocks noGrp="1"/>
          </p:cNvSpPr>
          <p:nvPr>
            <p:ph sz="quarter" idx="13"/>
          </p:nvPr>
        </p:nvSpPr>
        <p:spPr/>
        <p:txBody>
          <a:bodyPr>
            <a:normAutofit/>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Web-based data collection tools offer many features: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Short learning curve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Streamlined and rapid data collection</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 </a:t>
            </a:r>
            <a:endParaRPr lang="en-US"/>
          </a:p>
        </p:txBody>
      </p:sp>
      <p:pic>
        <p:nvPicPr>
          <p:cNvPr id="8" name="Picture 5" descr="Screenshot of web-based data collection tool example from Boone County Essential faciltiies">
            <a:extLst>
              <a:ext uri="{FF2B5EF4-FFF2-40B4-BE49-F238E27FC236}">
                <a16:creationId xmlns:a16="http://schemas.microsoft.com/office/drawing/2014/main" id="{833407EB-4EB8-4D4E-BCFE-91A2A5795A8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bwMode="auto">
          <a:xfrm>
            <a:off x="4651375" y="1603610"/>
            <a:ext cx="4035425" cy="3590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4C897310-D0CA-4185-8581-1D8927724A03}"/>
              </a:ext>
            </a:extLst>
          </p:cNvPr>
          <p:cNvSpPr>
            <a:spLocks noGrp="1"/>
          </p:cNvSpPr>
          <p:nvPr>
            <p:ph type="sldNum" sz="quarter" idx="17"/>
          </p:nvPr>
        </p:nvSpPr>
        <p:spPr/>
        <p:txBody>
          <a:bodyPr/>
          <a:lstStyle/>
          <a:p>
            <a:pPr>
              <a:spcBef>
                <a:spcPct val="100000"/>
              </a:spcBef>
              <a:buSzPct val="99000"/>
            </a:pPr>
            <a:fld id="{81D5D78F-D0CE-4B70-A925-EE47D6985F97}"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21A7F3D-E2C5-4807-9C6D-29C50F534230}"/>
              </a:ext>
            </a:extLst>
          </p:cNvPr>
          <p:cNvSpPr>
            <a:spLocks noGrp="1"/>
          </p:cNvSpPr>
          <p:nvPr>
            <p:ph type="title"/>
          </p:nvPr>
        </p:nvSpPr>
        <p:spPr/>
        <p:txBody>
          <a:bodyPr/>
          <a:lstStyle/>
          <a:p>
            <a:pPr>
              <a:spcBef>
                <a:spcPct val="100000"/>
              </a:spcBef>
              <a:buSzPct val="99000"/>
            </a:pPr>
            <a:r>
              <a:rPr lang="en-US" altLang="en-US"/>
              <a:t>Advanced Options</a:t>
            </a:r>
          </a:p>
        </p:txBody>
      </p:sp>
      <p:sp>
        <p:nvSpPr>
          <p:cNvPr id="2" name="Content Placeholder 1">
            <a:extLst>
              <a:ext uri="{FF2B5EF4-FFF2-40B4-BE49-F238E27FC236}">
                <a16:creationId xmlns:a16="http://schemas.microsoft.com/office/drawing/2014/main" id="{ABFCC021-1773-4C5F-9670-1A3AAF592576}"/>
              </a:ext>
            </a:extLst>
          </p:cNvPr>
          <p:cNvSpPr>
            <a:spLocks noGrp="1"/>
          </p:cNvSpPr>
          <p:nvPr>
            <p:ph sz="quarter" idx="13"/>
          </p:nvPr>
        </p:nvSpPr>
        <p:spPr/>
        <p:txBody>
          <a:bodyPr>
            <a:normAutofit fontScale="70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MS SQL Server Management Studio may be used to manage the data directly. This solution provides additional capabilities: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Compress large MDF files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Run SQL scripts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Update the data directly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Manage/backup MDFs between projects</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 </a:t>
            </a:r>
            <a:endParaRPr lang="en-US"/>
          </a:p>
        </p:txBody>
      </p:sp>
      <p:pic>
        <p:nvPicPr>
          <p:cNvPr id="8" name="Picture 5" descr="Screenshot from MS SQL Server Management Studio ">
            <a:extLst>
              <a:ext uri="{FF2B5EF4-FFF2-40B4-BE49-F238E27FC236}">
                <a16:creationId xmlns:a16="http://schemas.microsoft.com/office/drawing/2014/main" id="{F2DB684F-AA0A-477B-A416-8BC5F032306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bwMode="auto">
          <a:xfrm>
            <a:off x="5368590" y="1152525"/>
            <a:ext cx="2600994"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25D41070-74BE-4264-82F3-FDA83E162D95}"/>
              </a:ext>
            </a:extLst>
          </p:cNvPr>
          <p:cNvSpPr>
            <a:spLocks noGrp="1"/>
          </p:cNvSpPr>
          <p:nvPr>
            <p:ph type="sldNum" sz="quarter" idx="17"/>
          </p:nvPr>
        </p:nvSpPr>
        <p:spPr/>
        <p:txBody>
          <a:bodyPr/>
          <a:lstStyle/>
          <a:p>
            <a:pPr>
              <a:spcBef>
                <a:spcPct val="100000"/>
              </a:spcBef>
              <a:buSzPct val="99000"/>
            </a:pPr>
            <a:fld id="{81D5D78F-D0CE-4B70-A925-EE47D6985F97}"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D363E17-AE7F-481E-BA12-DB227EF9F080}"/>
              </a:ext>
            </a:extLst>
          </p:cNvPr>
          <p:cNvSpPr>
            <a:spLocks noGrp="1"/>
          </p:cNvSpPr>
          <p:nvPr>
            <p:ph type="title"/>
          </p:nvPr>
        </p:nvSpPr>
        <p:spPr/>
        <p:txBody>
          <a:bodyPr/>
          <a:lstStyle/>
          <a:p>
            <a:pPr>
              <a:spcBef>
                <a:spcPct val="100000"/>
              </a:spcBef>
              <a:buSzPct val="99000"/>
            </a:pPr>
            <a:r>
              <a:rPr lang="en-US" altLang="en-US"/>
              <a:t>Advanced Options</a:t>
            </a:r>
          </a:p>
        </p:txBody>
      </p:sp>
      <p:sp>
        <p:nvSpPr>
          <p:cNvPr id="2" name="Content Placeholder 1">
            <a:extLst>
              <a:ext uri="{FF2B5EF4-FFF2-40B4-BE49-F238E27FC236}">
                <a16:creationId xmlns:a16="http://schemas.microsoft.com/office/drawing/2014/main" id="{F4373FDE-7AC5-4BD6-8FAC-5E7A416D7DE7}"/>
              </a:ext>
            </a:extLst>
          </p:cNvPr>
          <p:cNvSpPr>
            <a:spLocks noGrp="1"/>
          </p:cNvSpPr>
          <p:nvPr>
            <p:ph sz="quarter" idx="13"/>
          </p:nvPr>
        </p:nvSpPr>
        <p:spPr>
          <a:xfrm>
            <a:off x="457200" y="1153078"/>
            <a:ext cx="8229600" cy="1142066"/>
          </a:xfrm>
        </p:spPr>
        <p:txBody>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Commercially available data management tools such as FME provide rich options for power users.</a:t>
            </a:r>
          </a:p>
        </p:txBody>
      </p:sp>
      <p:pic>
        <p:nvPicPr>
          <p:cNvPr id="8" name="Picture 5" descr="Illustration of commercial avaliable data mangement tool showing connections betwen source types, data flow and destination types.">
            <a:extLst>
              <a:ext uri="{FF2B5EF4-FFF2-40B4-BE49-F238E27FC236}">
                <a16:creationId xmlns:a16="http://schemas.microsoft.com/office/drawing/2014/main" id="{B3DA0BE7-717E-47B3-8DF8-F8F3D8DDE8A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457540" y="2263937"/>
            <a:ext cx="4228919" cy="3361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9EFD668E-4FC5-4A52-AC5D-2C54731C65C7}"/>
              </a:ext>
            </a:extLst>
          </p:cNvPr>
          <p:cNvSpPr>
            <a:spLocks noGrp="1"/>
          </p:cNvSpPr>
          <p:nvPr>
            <p:ph type="sldNum" sz="quarter" idx="17"/>
          </p:nvPr>
        </p:nvSpPr>
        <p:spPr/>
        <p:txBody>
          <a:bodyPr/>
          <a:lstStyle/>
          <a:p>
            <a:pPr>
              <a:spcBef>
                <a:spcPct val="100000"/>
              </a:spcBef>
              <a:buSzPct val="99000"/>
            </a:pPr>
            <a:fld id="{81D5D78F-D0CE-4B70-A925-EE47D6985F97}"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B12B465-64E0-43A9-A830-DC6574223017}"/>
              </a:ext>
            </a:extLst>
          </p:cNvPr>
          <p:cNvSpPr>
            <a:spLocks noGrp="1"/>
          </p:cNvSpPr>
          <p:nvPr>
            <p:ph type="title"/>
          </p:nvPr>
        </p:nvSpPr>
        <p:spPr/>
        <p:txBody>
          <a:bodyPr/>
          <a:lstStyle/>
          <a:p>
            <a:pPr>
              <a:spcBef>
                <a:spcPct val="100000"/>
              </a:spcBef>
              <a:buSzPct val="99000"/>
            </a:pPr>
            <a:r>
              <a:rPr lang="en-US" altLang="en-US"/>
              <a:t>Capstone Exercise</a:t>
            </a:r>
          </a:p>
        </p:txBody>
      </p:sp>
      <p:sp>
        <p:nvSpPr>
          <p:cNvPr id="2" name="Content Placeholder 1">
            <a:extLst>
              <a:ext uri="{FF2B5EF4-FFF2-40B4-BE49-F238E27FC236}">
                <a16:creationId xmlns:a16="http://schemas.microsoft.com/office/drawing/2014/main" id="{5843BDDD-57B3-40AA-9578-F5AA5C527F8A}"/>
              </a:ext>
            </a:extLst>
          </p:cNvPr>
          <p:cNvSpPr>
            <a:spLocks noGrp="1"/>
          </p:cNvSpPr>
          <p:nvPr>
            <p:ph idx="1"/>
          </p:nvPr>
        </p:nvSpPr>
        <p:spPr/>
        <p:txBody>
          <a:bodyPr>
            <a:normAutofit fontScale="9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Scenario:</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Your team has been assigned to help a local government update Hazus and then present to the Board how you made the updates, what difference the updated data makes in the results, and recommendations for how they could manage the data moving forward.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Deliverable:</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PowerPoint Presentation targeted to a non-Hazus audience</a:t>
            </a:r>
            <a:endParaRPr lang="en-US"/>
          </a:p>
        </p:txBody>
      </p:sp>
      <p:sp>
        <p:nvSpPr>
          <p:cNvPr id="3" name="Slide Number Placeholder 2">
            <a:extLst>
              <a:ext uri="{FF2B5EF4-FFF2-40B4-BE49-F238E27FC236}">
                <a16:creationId xmlns:a16="http://schemas.microsoft.com/office/drawing/2014/main" id="{5D2BFBA9-861E-49A8-9DE0-E24F78578374}"/>
              </a:ext>
            </a:extLst>
          </p:cNvPr>
          <p:cNvSpPr>
            <a:spLocks noGrp="1"/>
          </p:cNvSpPr>
          <p:nvPr>
            <p:ph type="sldNum" sz="quarter" idx="11"/>
          </p:nvPr>
        </p:nvSpPr>
        <p:spPr/>
        <p:txBody>
          <a:bodyPr/>
          <a:lstStyle/>
          <a:p>
            <a:pPr>
              <a:spcBef>
                <a:spcPct val="100000"/>
              </a:spcBef>
              <a:buSzPct val="99000"/>
            </a:pPr>
            <a:fld id="{99670D6C-F783-4397-BD09-4577A8AF2B16}"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91C07407-E412-497B-8B42-C629FA65BEDB}"/>
              </a:ext>
            </a:extLst>
          </p:cNvPr>
          <p:cNvSpPr>
            <a:spLocks noGrp="1"/>
          </p:cNvSpPr>
          <p:nvPr>
            <p:ph type="title"/>
          </p:nvPr>
        </p:nvSpPr>
        <p:spPr/>
        <p:txBody>
          <a:bodyPr/>
          <a:lstStyle/>
          <a:p>
            <a:pPr>
              <a:spcBef>
                <a:spcPct val="100000"/>
              </a:spcBef>
              <a:buSzPct val="99000"/>
            </a:pPr>
            <a:r>
              <a:rPr lang="en-US" altLang="en-US"/>
              <a:t>Capstone Exercise</a:t>
            </a:r>
          </a:p>
        </p:txBody>
      </p:sp>
      <p:sp>
        <p:nvSpPr>
          <p:cNvPr id="2" name="Content Placeholder 1">
            <a:extLst>
              <a:ext uri="{FF2B5EF4-FFF2-40B4-BE49-F238E27FC236}">
                <a16:creationId xmlns:a16="http://schemas.microsoft.com/office/drawing/2014/main" id="{2E362ED7-B540-417A-AAF2-C12C51CB297C}"/>
              </a:ext>
            </a:extLst>
          </p:cNvPr>
          <p:cNvSpPr>
            <a:spLocks noGrp="1"/>
          </p:cNvSpPr>
          <p:nvPr>
            <p:ph idx="1"/>
          </p:nvPr>
        </p:nvSpPr>
        <p:spPr/>
        <p:txBody>
          <a:bodyPr>
            <a:normAutofit fontScale="70000" lnSpcReduction="20000"/>
          </a:bodyPr>
          <a:lstStyle/>
          <a:p>
            <a:pPr>
              <a:spcBef>
                <a:spcPct val="100000"/>
              </a:spcBef>
              <a:buSzPct val="99000"/>
              <a:tabLst/>
            </a:pPr>
            <a:r>
              <a:rPr lang="en-US" altLang="en-US" b="1" kern="1200">
                <a:latin typeface="Arial" panose="020B0604020202020204" pitchFamily="34" charset="0"/>
                <a:cs typeface="Arial" panose="020B0604020202020204" pitchFamily="34" charset="0"/>
                <a:sym typeface="Arial" panose="020B0604020202020204" pitchFamily="34" charset="0"/>
              </a:rPr>
              <a:t>PART I:</a:t>
            </a:r>
            <a:r>
              <a:rPr lang="en-US" altLang="en-US" kern="1200">
                <a:latin typeface="Arial" panose="020B0604020202020204" pitchFamily="34" charset="0"/>
                <a:cs typeface="Arial" panose="020B0604020202020204" pitchFamily="34" charset="0"/>
                <a:sym typeface="Arial" panose="020B0604020202020204" pitchFamily="34" charset="0"/>
              </a:rPr>
              <a:t> Develop a plan for updating the Hazus inventory.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Define the purpose of conducting the Hazus run in order to make decisions about what to update and why.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What are the priority inventory components?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Where will you find the data that you need?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What challenges / opportunities do you perceive that you will find as you update your inventory?</a:t>
            </a:r>
          </a:p>
          <a:p>
            <a:pPr>
              <a:spcBef>
                <a:spcPct val="100000"/>
              </a:spcBef>
              <a:buSzPct val="99000"/>
              <a:tabLst/>
            </a:pPr>
            <a:r>
              <a:rPr lang="en-US" altLang="en-US" b="1" kern="1200">
                <a:latin typeface="Arial" panose="020B0604020202020204" pitchFamily="34" charset="0"/>
                <a:cs typeface="Arial" panose="020B0604020202020204" pitchFamily="34" charset="0"/>
                <a:sym typeface="Arial" panose="020B0604020202020204" pitchFamily="34" charset="0"/>
              </a:rPr>
              <a:t>PART II:</a:t>
            </a:r>
            <a:r>
              <a:rPr lang="en-US" altLang="en-US" kern="1200">
                <a:latin typeface="Arial" panose="020B0604020202020204" pitchFamily="34" charset="0"/>
                <a:cs typeface="Arial" panose="020B0604020202020204" pitchFamily="34" charset="0"/>
                <a:sym typeface="Arial" panose="020B0604020202020204" pitchFamily="34" charset="0"/>
              </a:rPr>
              <a:t> Work on updating a least one type of inventory.</a:t>
            </a:r>
          </a:p>
          <a:p>
            <a:pPr>
              <a:spcBef>
                <a:spcPct val="100000"/>
              </a:spcBef>
              <a:buSzPct val="99000"/>
            </a:pPr>
            <a:r>
              <a:rPr lang="en-US" altLang="en-US" b="1" kern="1200">
                <a:latin typeface="Arial" panose="020B0604020202020204" pitchFamily="34" charset="0"/>
                <a:cs typeface="Arial" panose="020B0604020202020204" pitchFamily="34" charset="0"/>
                <a:sym typeface="Arial" panose="020B0604020202020204" pitchFamily="34" charset="0"/>
              </a:rPr>
              <a:t>PART III: </a:t>
            </a:r>
            <a:r>
              <a:rPr lang="en-US" altLang="en-US" kern="1200">
                <a:latin typeface="Arial" panose="020B0604020202020204" pitchFamily="34" charset="0"/>
                <a:cs typeface="Arial" panose="020B0604020202020204" pitchFamily="34" charset="0"/>
                <a:sym typeface="Arial" panose="020B0604020202020204" pitchFamily="34" charset="0"/>
              </a:rPr>
              <a:t>Prepare the PowerPoint and plan your group presentation to the local Board.</a:t>
            </a:r>
            <a:endParaRPr lang="en-US"/>
          </a:p>
        </p:txBody>
      </p:sp>
      <p:sp>
        <p:nvSpPr>
          <p:cNvPr id="3" name="Slide Number Placeholder 2">
            <a:extLst>
              <a:ext uri="{FF2B5EF4-FFF2-40B4-BE49-F238E27FC236}">
                <a16:creationId xmlns:a16="http://schemas.microsoft.com/office/drawing/2014/main" id="{A2361EAA-46C7-44A1-B735-8F0844FD7DCA}"/>
              </a:ext>
            </a:extLst>
          </p:cNvPr>
          <p:cNvSpPr>
            <a:spLocks noGrp="1"/>
          </p:cNvSpPr>
          <p:nvPr>
            <p:ph type="sldNum" sz="quarter" idx="11"/>
          </p:nvPr>
        </p:nvSpPr>
        <p:spPr/>
        <p:txBody>
          <a:bodyPr/>
          <a:lstStyle/>
          <a:p>
            <a:pPr>
              <a:spcBef>
                <a:spcPct val="100000"/>
              </a:spcBef>
              <a:buSzPct val="99000"/>
            </a:pPr>
            <a:fld id="{99670D6C-F783-4397-BD09-4577A8AF2B16}"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0A39366D-2473-4A0A-B57D-3BCE25A9E9BD}"/>
              </a:ext>
            </a:extLst>
          </p:cNvPr>
          <p:cNvSpPr>
            <a:spLocks noGrp="1"/>
          </p:cNvSpPr>
          <p:nvPr>
            <p:ph type="title"/>
          </p:nvPr>
        </p:nvSpPr>
        <p:spPr/>
        <p:txBody>
          <a:bodyPr/>
          <a:lstStyle/>
          <a:p>
            <a:pPr>
              <a:spcBef>
                <a:spcPct val="100000"/>
              </a:spcBef>
              <a:buSzPct val="99000"/>
            </a:pPr>
            <a:r>
              <a:rPr lang="en-US" altLang="en-US"/>
              <a:t>Capstone Exercise</a:t>
            </a:r>
          </a:p>
        </p:txBody>
      </p:sp>
      <p:sp>
        <p:nvSpPr>
          <p:cNvPr id="2" name="Content Placeholder 1">
            <a:extLst>
              <a:ext uri="{FF2B5EF4-FFF2-40B4-BE49-F238E27FC236}">
                <a16:creationId xmlns:a16="http://schemas.microsoft.com/office/drawing/2014/main" id="{53A4B4EA-07D1-429F-B42D-73B4E1B23083}"/>
              </a:ext>
            </a:extLst>
          </p:cNvPr>
          <p:cNvSpPr>
            <a:spLocks noGrp="1"/>
          </p:cNvSpPr>
          <p:nvPr>
            <p:ph idx="1"/>
          </p:nvPr>
        </p:nvSpPr>
        <p:spPr/>
        <p:txBody>
          <a:bodyPr>
            <a:normAutofit fontScale="70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Data Management questions to consider:</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Where is Hazus inventory best maintained local, state, regional, federal?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What are some potential challenges and strategies for implementing a regional or state-wide coordination effort to manage inventory?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Possible options for Master data maintenance:</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by the state and distributed to locals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by the locals and rolled-up to the state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by local/state and rolled-up to Federal</a:t>
            </a:r>
            <a:endParaRPr lang="en-US"/>
          </a:p>
        </p:txBody>
      </p:sp>
      <p:sp>
        <p:nvSpPr>
          <p:cNvPr id="3" name="Slide Number Placeholder 2">
            <a:extLst>
              <a:ext uri="{FF2B5EF4-FFF2-40B4-BE49-F238E27FC236}">
                <a16:creationId xmlns:a16="http://schemas.microsoft.com/office/drawing/2014/main" id="{B126ADD7-BF10-4EF0-89CB-B2F915BAFAB8}"/>
              </a:ext>
            </a:extLst>
          </p:cNvPr>
          <p:cNvSpPr>
            <a:spLocks noGrp="1"/>
          </p:cNvSpPr>
          <p:nvPr>
            <p:ph type="sldNum" sz="quarter" idx="11"/>
          </p:nvPr>
        </p:nvSpPr>
        <p:spPr/>
        <p:txBody>
          <a:bodyPr/>
          <a:lstStyle/>
          <a:p>
            <a:pPr>
              <a:spcBef>
                <a:spcPct val="100000"/>
              </a:spcBef>
              <a:buSzPct val="99000"/>
            </a:pPr>
            <a:fld id="{99670D6C-F783-4397-BD09-4577A8AF2B16}"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568ddf3f-b77f-46a0-9295-2b9495b51427" ContentTypeId="0x0101"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8D3CA8CC80072D4CA137EF19B6D5FF4E" ma:contentTypeVersion="10" ma:contentTypeDescription="Create a new document." ma:contentTypeScope="" ma:versionID="8dafd89a7cdb57b29c6b558fcd0faf27">
  <xsd:schema xmlns:xsd="http://www.w3.org/2001/XMLSchema" xmlns:xs="http://www.w3.org/2001/XMLSchema" xmlns:p="http://schemas.microsoft.com/office/2006/metadata/properties" xmlns:ns2="cc899b91-0dc8-40bb-9e15-ac49ad5b7986" targetNamespace="http://schemas.microsoft.com/office/2006/metadata/properties" ma:root="true" ma:fieldsID="08d753c215b3c0d1820d4e30b6216c98" ns2:_="">
    <xsd:import namespace="cc899b91-0dc8-40bb-9e15-ac49ad5b7986"/>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899b91-0dc8-40bb-9e15-ac49ad5b7986"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cc899b91-0dc8-40bb-9e15-ac49ad5b7986" xsi:nil="true"/>
  </documentManagement>
</p:properties>
</file>

<file path=customXml/itemProps1.xml><?xml version="1.0" encoding="utf-8"?>
<ds:datastoreItem xmlns:ds="http://schemas.openxmlformats.org/officeDocument/2006/customXml" ds:itemID="{B1BA9EDD-9D52-45BC-A593-17ABD891E1DB}"/>
</file>

<file path=customXml/itemProps2.xml><?xml version="1.0" encoding="utf-8"?>
<ds:datastoreItem xmlns:ds="http://schemas.openxmlformats.org/officeDocument/2006/customXml" ds:itemID="{A22B0D5B-A26E-453B-A713-B6B29ABFE36F}"/>
</file>

<file path=customXml/itemProps3.xml><?xml version="1.0" encoding="utf-8"?>
<ds:datastoreItem xmlns:ds="http://schemas.openxmlformats.org/officeDocument/2006/customXml" ds:itemID="{6BB15629-B49E-4F6B-86BE-3A9E264649D7}"/>
</file>

<file path=customXml/itemProps4.xml><?xml version="1.0" encoding="utf-8"?>
<ds:datastoreItem xmlns:ds="http://schemas.openxmlformats.org/officeDocument/2006/customXml" ds:itemID="{BD03E404-0866-4B8A-8DE8-35F75517499D}"/>
</file>

<file path=docProps/app.xml><?xml version="1.0" encoding="utf-8"?>
<Properties xmlns="http://schemas.openxmlformats.org/officeDocument/2006/extended-properties" xmlns:vt="http://schemas.openxmlformats.org/officeDocument/2006/docPropsVTypes">
  <Template>EMI_PPT_V5</Template>
  <TotalTime>0</TotalTime>
  <Words>444</Words>
  <Application>Microsoft Office PowerPoint</Application>
  <PresentationFormat>On-screen Show (4:3)</PresentationFormat>
  <Paragraphs>66</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Times New Roman</vt:lpstr>
      <vt:lpstr>Wingdings</vt:lpstr>
      <vt:lpstr>EMI_PPT</vt:lpstr>
      <vt:lpstr>Data Management Strategies and Capstone Exercise</vt:lpstr>
      <vt:lpstr>Goal and Objectives</vt:lpstr>
      <vt:lpstr>Data Collection Strategies</vt:lpstr>
      <vt:lpstr>Advanced Options</vt:lpstr>
      <vt:lpstr>Advanced Options</vt:lpstr>
      <vt:lpstr>Advanced Options</vt:lpstr>
      <vt:lpstr>Capstone Exercise</vt:lpstr>
      <vt:lpstr>Capstone Exercise</vt:lpstr>
      <vt:lpstr>Capstone Exercise</vt:lpstr>
      <vt:lpstr>Resources</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2019-07-01T15:08:50Z</dcterms:created>
  <dcterms:modified xsi:type="dcterms:W3CDTF">2019-07-03T15:06:05Z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0x0101008D3CA8CC80072D4CA137EF19B6D5FF4E</vt:lpwstr>
  </property>
</Properties>
</file>