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28.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29.xml" ContentType="application/vnd.openxmlformats-officedocument.presentationml.slide+xml"/>
  <Override PartName="/ppt/slides/slide7.xml" ContentType="application/vnd.openxmlformats-officedocument.presentationml.slide+xml"/>
  <Override PartName="/ppt/slides/slide5.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6.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Masters/slideMaster1.xml" ContentType="application/vnd.openxmlformats-officedocument.presentationml.slideMaster+xml"/>
  <Override PartName="/ppt/slideLayouts/slideLayout16.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7.xml" ContentType="application/vnd.openxmlformats-officedocument.presentationml.slideLayout+xml"/>
  <Override PartName="/ppt/slideLayouts/slideLayout1.xml" ContentType="application/vnd.openxmlformats-officedocument.presentationml.slideLayout+xml"/>
  <Override PartName="/ppt/slideLayouts/slideLayout8.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0" d="100"/>
          <a:sy n="100" d="100"/>
        </p:scale>
        <p:origin x="1836"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38" Type="http://schemas.openxmlformats.org/officeDocument/2006/relationships/customXml" Target="../customXml/item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37"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ustomXml" Target="../customXml/item1.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1E1B21D1-DDD5-4D51-859C-E11097E8D080}"/>
              </a:ext>
            </a:extLst>
          </p:cNvPr>
          <p:cNvSpPr>
            <a:spLocks noGrp="1" noChangeArrowheads="1"/>
          </p:cNvSpPr>
          <p:nvPr>
            <p:ph type="dt" sz="half" idx="10"/>
          </p:nvPr>
        </p:nvSpPr>
        <p:spPr>
          <a:ln/>
        </p:spPr>
        <p:txBody>
          <a:bodyPr/>
          <a:lstStyle>
            <a:lvl1pPr>
              <a:defRPr/>
            </a:lvl1pPr>
          </a:lstStyle>
          <a:p>
            <a:pPr>
              <a:defRPr/>
            </a:pPr>
            <a:fld id="{4497DDB7-D221-41AF-9B61-B10DFA65F27F}" type="datetimeFigureOut">
              <a:rPr lang="en-US"/>
              <a:pPr>
                <a:defRPr/>
              </a:pPr>
              <a:t>7/3/2019</a:t>
            </a:fld>
            <a:endParaRPr lang="en-US"/>
          </a:p>
        </p:txBody>
      </p:sp>
      <p:sp>
        <p:nvSpPr>
          <p:cNvPr id="5" name="Rectangle 5">
            <a:extLst>
              <a:ext uri="{FF2B5EF4-FFF2-40B4-BE49-F238E27FC236}">
                <a16:creationId xmlns:a16="http://schemas.microsoft.com/office/drawing/2014/main" id="{1669CA3C-E552-4867-A070-5B8C8BDBBCA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7205D037-B50C-4006-8D66-7075050AB9A2}"/>
              </a:ext>
            </a:extLst>
          </p:cNvPr>
          <p:cNvSpPr>
            <a:spLocks noGrp="1"/>
          </p:cNvSpPr>
          <p:nvPr>
            <p:ph type="sldNum" sz="quarter" idx="12"/>
          </p:nvPr>
        </p:nvSpPr>
        <p:spPr>
          <a:ln/>
        </p:spPr>
        <p:txBody>
          <a:bodyPr/>
          <a:lstStyle>
            <a:lvl1pPr>
              <a:defRPr/>
            </a:lvl1pPr>
          </a:lstStyle>
          <a:p>
            <a:fld id="{AE5C2392-B94C-47A9-8886-1E7CB4CD743F}" type="slidenum">
              <a:rPr lang="en-US" altLang="en-US"/>
              <a:pPr/>
              <a:t>‹#›</a:t>
            </a:fld>
            <a:endParaRPr lang="en-US" altLang="en-US"/>
          </a:p>
        </p:txBody>
      </p:sp>
    </p:spTree>
    <p:extLst>
      <p:ext uri="{BB962C8B-B14F-4D97-AF65-F5344CB8AC3E}">
        <p14:creationId xmlns:p14="http://schemas.microsoft.com/office/powerpoint/2010/main" val="96305199"/>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3DD6AFD5-5B3B-4F13-B25B-D207A698750B}"/>
              </a:ext>
            </a:extLst>
          </p:cNvPr>
          <p:cNvSpPr>
            <a:spLocks noGrp="1" noChangeArrowheads="1"/>
          </p:cNvSpPr>
          <p:nvPr>
            <p:ph type="dt" sz="half" idx="10"/>
          </p:nvPr>
        </p:nvSpPr>
        <p:spPr>
          <a:ln/>
        </p:spPr>
        <p:txBody>
          <a:bodyPr/>
          <a:lstStyle>
            <a:lvl1pPr>
              <a:defRPr/>
            </a:lvl1pPr>
          </a:lstStyle>
          <a:p>
            <a:pPr>
              <a:defRPr/>
            </a:pPr>
            <a:fld id="{865AEDFD-6F99-4B5E-BE74-EAC1DE4F30AA}" type="datetimeFigureOut">
              <a:rPr lang="en-US"/>
              <a:pPr>
                <a:defRPr/>
              </a:pPr>
              <a:t>7/3/2019</a:t>
            </a:fld>
            <a:endParaRPr lang="en-US"/>
          </a:p>
        </p:txBody>
      </p:sp>
      <p:sp>
        <p:nvSpPr>
          <p:cNvPr id="6" name="Rectangle 5">
            <a:extLst>
              <a:ext uri="{FF2B5EF4-FFF2-40B4-BE49-F238E27FC236}">
                <a16:creationId xmlns:a16="http://schemas.microsoft.com/office/drawing/2014/main" id="{F7F7F1CA-9850-4DD9-8174-6F32DE48955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A031F6D2-1085-46AD-9214-4799CAE6276A}"/>
              </a:ext>
            </a:extLst>
          </p:cNvPr>
          <p:cNvSpPr>
            <a:spLocks noGrp="1"/>
          </p:cNvSpPr>
          <p:nvPr>
            <p:ph type="sldNum" sz="quarter" idx="12"/>
          </p:nvPr>
        </p:nvSpPr>
        <p:spPr>
          <a:ln/>
        </p:spPr>
        <p:txBody>
          <a:bodyPr/>
          <a:lstStyle>
            <a:lvl1pPr>
              <a:defRPr/>
            </a:lvl1pPr>
          </a:lstStyle>
          <a:p>
            <a:fld id="{6C0560C0-AA39-4477-88F4-F9745C97804F}" type="slidenum">
              <a:rPr lang="en-US" altLang="en-US"/>
              <a:pPr/>
              <a:t>‹#›</a:t>
            </a:fld>
            <a:endParaRPr lang="en-US" altLang="en-US"/>
          </a:p>
        </p:txBody>
      </p:sp>
    </p:spTree>
    <p:extLst>
      <p:ext uri="{BB962C8B-B14F-4D97-AF65-F5344CB8AC3E}">
        <p14:creationId xmlns:p14="http://schemas.microsoft.com/office/powerpoint/2010/main" val="2674060750"/>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0B4E000C-81C9-4CD2-B4E2-D25DA2AD0E52}"/>
              </a:ext>
            </a:extLst>
          </p:cNvPr>
          <p:cNvSpPr>
            <a:spLocks noGrp="1" noChangeArrowheads="1"/>
          </p:cNvSpPr>
          <p:nvPr>
            <p:ph type="dt" sz="half" idx="10"/>
          </p:nvPr>
        </p:nvSpPr>
        <p:spPr>
          <a:ln/>
        </p:spPr>
        <p:txBody>
          <a:bodyPr/>
          <a:lstStyle>
            <a:lvl1pPr>
              <a:defRPr/>
            </a:lvl1pPr>
          </a:lstStyle>
          <a:p>
            <a:pPr>
              <a:defRPr/>
            </a:pPr>
            <a:fld id="{E5F0E852-9C23-4499-BC42-38D71A53B8F4}" type="datetimeFigureOut">
              <a:rPr lang="en-US"/>
              <a:pPr>
                <a:defRPr/>
              </a:pPr>
              <a:t>7/3/2019</a:t>
            </a:fld>
            <a:endParaRPr lang="en-US"/>
          </a:p>
        </p:txBody>
      </p:sp>
      <p:sp>
        <p:nvSpPr>
          <p:cNvPr id="6" name="Rectangle 5">
            <a:extLst>
              <a:ext uri="{FF2B5EF4-FFF2-40B4-BE49-F238E27FC236}">
                <a16:creationId xmlns:a16="http://schemas.microsoft.com/office/drawing/2014/main" id="{647FDAA1-572E-4903-80CA-C0C083AC73C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58DA461E-143D-4ED0-AB1D-51FF0DA300A9}"/>
              </a:ext>
            </a:extLst>
          </p:cNvPr>
          <p:cNvSpPr>
            <a:spLocks noGrp="1"/>
          </p:cNvSpPr>
          <p:nvPr>
            <p:ph type="sldNum" sz="quarter" idx="12"/>
          </p:nvPr>
        </p:nvSpPr>
        <p:spPr>
          <a:ln/>
        </p:spPr>
        <p:txBody>
          <a:bodyPr/>
          <a:lstStyle>
            <a:lvl1pPr>
              <a:defRPr/>
            </a:lvl1pPr>
          </a:lstStyle>
          <a:p>
            <a:fld id="{08D078E1-56A4-49D9-9090-E912C1D53934}" type="slidenum">
              <a:rPr lang="en-US" altLang="en-US"/>
              <a:pPr/>
              <a:t>‹#›</a:t>
            </a:fld>
            <a:endParaRPr lang="en-US" altLang="en-US"/>
          </a:p>
        </p:txBody>
      </p:sp>
    </p:spTree>
    <p:extLst>
      <p:ext uri="{BB962C8B-B14F-4D97-AF65-F5344CB8AC3E}">
        <p14:creationId xmlns:p14="http://schemas.microsoft.com/office/powerpoint/2010/main" val="4135128547"/>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84C70001-A7CE-48C6-A075-6971EF33A099}"/>
              </a:ext>
            </a:extLst>
          </p:cNvPr>
          <p:cNvSpPr>
            <a:spLocks noGrp="1" noChangeArrowheads="1"/>
          </p:cNvSpPr>
          <p:nvPr>
            <p:ph type="dt" sz="half" idx="10"/>
          </p:nvPr>
        </p:nvSpPr>
        <p:spPr>
          <a:ln/>
        </p:spPr>
        <p:txBody>
          <a:bodyPr/>
          <a:lstStyle>
            <a:lvl1pPr>
              <a:defRPr/>
            </a:lvl1pPr>
          </a:lstStyle>
          <a:p>
            <a:pPr>
              <a:defRPr/>
            </a:pPr>
            <a:fld id="{73BBFC05-771D-4210-BAFA-C4F1A06AC552}" type="datetimeFigureOut">
              <a:rPr lang="en-US"/>
              <a:pPr>
                <a:defRPr/>
              </a:pPr>
              <a:t>7/3/2019</a:t>
            </a:fld>
            <a:endParaRPr lang="en-US"/>
          </a:p>
        </p:txBody>
      </p:sp>
      <p:sp>
        <p:nvSpPr>
          <p:cNvPr id="5" name="Rectangle 5">
            <a:extLst>
              <a:ext uri="{FF2B5EF4-FFF2-40B4-BE49-F238E27FC236}">
                <a16:creationId xmlns:a16="http://schemas.microsoft.com/office/drawing/2014/main" id="{6CE88CA8-B3EA-47DF-95C4-EAD49B6F173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8F4656D6-8894-49CA-BECE-C3D05AE1AFB8}"/>
              </a:ext>
            </a:extLst>
          </p:cNvPr>
          <p:cNvSpPr>
            <a:spLocks noGrp="1"/>
          </p:cNvSpPr>
          <p:nvPr>
            <p:ph type="sldNum" sz="quarter" idx="12"/>
          </p:nvPr>
        </p:nvSpPr>
        <p:spPr>
          <a:ln/>
        </p:spPr>
        <p:txBody>
          <a:bodyPr/>
          <a:lstStyle>
            <a:lvl1pPr>
              <a:defRPr/>
            </a:lvl1pPr>
          </a:lstStyle>
          <a:p>
            <a:fld id="{2C96AE9C-ACF7-4B8B-8972-D69DB16393CF}" type="slidenum">
              <a:rPr lang="en-US" altLang="en-US"/>
              <a:pPr/>
              <a:t>‹#›</a:t>
            </a:fld>
            <a:endParaRPr lang="en-US" altLang="en-US"/>
          </a:p>
        </p:txBody>
      </p:sp>
    </p:spTree>
    <p:extLst>
      <p:ext uri="{BB962C8B-B14F-4D97-AF65-F5344CB8AC3E}">
        <p14:creationId xmlns:p14="http://schemas.microsoft.com/office/powerpoint/2010/main" val="2671074986"/>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60E64AE7-6391-4D3F-998F-D0ACBB345018}"/>
              </a:ext>
            </a:extLst>
          </p:cNvPr>
          <p:cNvSpPr>
            <a:spLocks noGrp="1" noChangeArrowheads="1"/>
          </p:cNvSpPr>
          <p:nvPr>
            <p:ph type="dt" sz="half" idx="10"/>
          </p:nvPr>
        </p:nvSpPr>
        <p:spPr>
          <a:ln/>
        </p:spPr>
        <p:txBody>
          <a:bodyPr/>
          <a:lstStyle>
            <a:lvl1pPr>
              <a:defRPr/>
            </a:lvl1pPr>
          </a:lstStyle>
          <a:p>
            <a:pPr>
              <a:defRPr/>
            </a:pPr>
            <a:fld id="{E906F61F-3287-4DBA-B3D4-0E1DC8744CDF}" type="datetimeFigureOut">
              <a:rPr lang="en-US"/>
              <a:pPr>
                <a:defRPr/>
              </a:pPr>
              <a:t>7/3/2019</a:t>
            </a:fld>
            <a:endParaRPr lang="en-US"/>
          </a:p>
        </p:txBody>
      </p:sp>
      <p:sp>
        <p:nvSpPr>
          <p:cNvPr id="5" name="Rectangle 5">
            <a:extLst>
              <a:ext uri="{FF2B5EF4-FFF2-40B4-BE49-F238E27FC236}">
                <a16:creationId xmlns:a16="http://schemas.microsoft.com/office/drawing/2014/main" id="{FAAAEC53-56F5-4971-9A20-F168B030288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9E40E52A-F9A6-4924-9F0A-052D2F19AE7A}"/>
              </a:ext>
            </a:extLst>
          </p:cNvPr>
          <p:cNvSpPr>
            <a:spLocks noGrp="1"/>
          </p:cNvSpPr>
          <p:nvPr>
            <p:ph type="sldNum" sz="quarter" idx="12"/>
          </p:nvPr>
        </p:nvSpPr>
        <p:spPr>
          <a:ln/>
        </p:spPr>
        <p:txBody>
          <a:bodyPr/>
          <a:lstStyle>
            <a:lvl1pPr>
              <a:defRPr/>
            </a:lvl1pPr>
          </a:lstStyle>
          <a:p>
            <a:fld id="{E0CAE6EE-1653-42BA-8997-59E663CD6522}" type="slidenum">
              <a:rPr lang="en-US" altLang="en-US"/>
              <a:pPr/>
              <a:t>‹#›</a:t>
            </a:fld>
            <a:endParaRPr lang="en-US" altLang="en-US"/>
          </a:p>
        </p:txBody>
      </p:sp>
    </p:spTree>
    <p:extLst>
      <p:ext uri="{BB962C8B-B14F-4D97-AF65-F5344CB8AC3E}">
        <p14:creationId xmlns:p14="http://schemas.microsoft.com/office/powerpoint/2010/main" val="126805869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07684435-D3F0-4302-A5F0-C7E3CF0A918D}"/>
              </a:ext>
            </a:extLst>
          </p:cNvPr>
          <p:cNvSpPr>
            <a:spLocks noGrp="1" noChangeArrowheads="1"/>
          </p:cNvSpPr>
          <p:nvPr>
            <p:ph type="dt" sz="half" idx="10"/>
          </p:nvPr>
        </p:nvSpPr>
        <p:spPr>
          <a:ln/>
        </p:spPr>
        <p:txBody>
          <a:bodyPr/>
          <a:lstStyle>
            <a:lvl1pPr>
              <a:defRPr/>
            </a:lvl1pPr>
          </a:lstStyle>
          <a:p>
            <a:pPr>
              <a:defRPr/>
            </a:pPr>
            <a:fld id="{9E83F17D-CCA9-4328-B48B-2B50331C7B33}" type="datetimeFigureOut">
              <a:rPr lang="en-US"/>
              <a:pPr>
                <a:defRPr/>
              </a:pPr>
              <a:t>7/3/2019</a:t>
            </a:fld>
            <a:endParaRPr lang="en-US"/>
          </a:p>
        </p:txBody>
      </p:sp>
      <p:sp>
        <p:nvSpPr>
          <p:cNvPr id="5" name="Rectangle 5">
            <a:extLst>
              <a:ext uri="{FF2B5EF4-FFF2-40B4-BE49-F238E27FC236}">
                <a16:creationId xmlns:a16="http://schemas.microsoft.com/office/drawing/2014/main" id="{3195DE97-532C-4FB4-AB8E-536AD6AE8CB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56D42646-CECB-4B2C-BD18-90F151A598E3}"/>
              </a:ext>
            </a:extLst>
          </p:cNvPr>
          <p:cNvSpPr>
            <a:spLocks noGrp="1"/>
          </p:cNvSpPr>
          <p:nvPr>
            <p:ph type="sldNum" sz="quarter" idx="12"/>
          </p:nvPr>
        </p:nvSpPr>
        <p:spPr>
          <a:ln/>
        </p:spPr>
        <p:txBody>
          <a:bodyPr/>
          <a:lstStyle>
            <a:lvl1pPr>
              <a:defRPr/>
            </a:lvl1pPr>
          </a:lstStyle>
          <a:p>
            <a:fld id="{AF19768B-AE22-4FB0-A58E-52AFD07F7612}" type="slidenum">
              <a:rPr lang="en-US" altLang="en-US"/>
              <a:pPr/>
              <a:t>‹#›</a:t>
            </a:fld>
            <a:endParaRPr lang="en-US" altLang="en-US"/>
          </a:p>
        </p:txBody>
      </p:sp>
    </p:spTree>
    <p:extLst>
      <p:ext uri="{BB962C8B-B14F-4D97-AF65-F5344CB8AC3E}">
        <p14:creationId xmlns:p14="http://schemas.microsoft.com/office/powerpoint/2010/main" val="217346765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BEA7B161-BE4F-4554-9FE6-2A98AB4A2EB4}"/>
              </a:ext>
            </a:extLst>
          </p:cNvPr>
          <p:cNvSpPr>
            <a:spLocks noGrp="1" noChangeArrowheads="1"/>
          </p:cNvSpPr>
          <p:nvPr>
            <p:ph type="dt" sz="half" idx="10"/>
          </p:nvPr>
        </p:nvSpPr>
        <p:spPr>
          <a:ln/>
        </p:spPr>
        <p:txBody>
          <a:bodyPr/>
          <a:lstStyle>
            <a:lvl1pPr>
              <a:defRPr/>
            </a:lvl1pPr>
          </a:lstStyle>
          <a:p>
            <a:pPr>
              <a:defRPr/>
            </a:pPr>
            <a:fld id="{7ADA0419-DAB7-4482-924A-BA4DF3365AE3}" type="datetimeFigureOut">
              <a:rPr lang="en-US"/>
              <a:pPr>
                <a:defRPr/>
              </a:pPr>
              <a:t>7/3/2019</a:t>
            </a:fld>
            <a:endParaRPr lang="en-US"/>
          </a:p>
        </p:txBody>
      </p:sp>
      <p:sp>
        <p:nvSpPr>
          <p:cNvPr id="5" name="Rectangle 5">
            <a:extLst>
              <a:ext uri="{FF2B5EF4-FFF2-40B4-BE49-F238E27FC236}">
                <a16:creationId xmlns:a16="http://schemas.microsoft.com/office/drawing/2014/main" id="{D241B473-5509-47F7-BB45-71F429936D6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EC7E4AC4-2C65-45B9-9002-EF9533C48B1E}"/>
              </a:ext>
            </a:extLst>
          </p:cNvPr>
          <p:cNvSpPr>
            <a:spLocks noGrp="1"/>
          </p:cNvSpPr>
          <p:nvPr>
            <p:ph type="sldNum" sz="quarter" idx="12"/>
          </p:nvPr>
        </p:nvSpPr>
        <p:spPr>
          <a:ln/>
        </p:spPr>
        <p:txBody>
          <a:bodyPr/>
          <a:lstStyle>
            <a:lvl1pPr>
              <a:defRPr/>
            </a:lvl1pPr>
          </a:lstStyle>
          <a:p>
            <a:fld id="{E2F3525E-47D5-4D2E-AD78-14469C1FB5D1}" type="slidenum">
              <a:rPr lang="en-US" altLang="en-US"/>
              <a:pPr/>
              <a:t>‹#›</a:t>
            </a:fld>
            <a:endParaRPr lang="en-US" altLang="en-US"/>
          </a:p>
        </p:txBody>
      </p:sp>
    </p:spTree>
    <p:extLst>
      <p:ext uri="{BB962C8B-B14F-4D97-AF65-F5344CB8AC3E}">
        <p14:creationId xmlns:p14="http://schemas.microsoft.com/office/powerpoint/2010/main" val="3935776097"/>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B23869AF-DCE4-4760-AC6E-8D1A0F9FCCEA}"/>
              </a:ext>
            </a:extLst>
          </p:cNvPr>
          <p:cNvSpPr>
            <a:spLocks noGrp="1" noChangeArrowheads="1"/>
          </p:cNvSpPr>
          <p:nvPr>
            <p:ph type="dt" sz="half" idx="10"/>
          </p:nvPr>
        </p:nvSpPr>
        <p:spPr>
          <a:ln/>
        </p:spPr>
        <p:txBody>
          <a:bodyPr/>
          <a:lstStyle>
            <a:lvl1pPr>
              <a:defRPr/>
            </a:lvl1pPr>
          </a:lstStyle>
          <a:p>
            <a:pPr>
              <a:defRPr/>
            </a:pPr>
            <a:fld id="{D44808F1-40F1-4820-82DC-404DAA4AB97A}" type="datetimeFigureOut">
              <a:rPr lang="en-US"/>
              <a:pPr>
                <a:defRPr/>
              </a:pPr>
              <a:t>7/3/2019</a:t>
            </a:fld>
            <a:endParaRPr lang="en-US"/>
          </a:p>
        </p:txBody>
      </p:sp>
      <p:sp>
        <p:nvSpPr>
          <p:cNvPr id="4" name="Rectangle 5">
            <a:extLst>
              <a:ext uri="{FF2B5EF4-FFF2-40B4-BE49-F238E27FC236}">
                <a16:creationId xmlns:a16="http://schemas.microsoft.com/office/drawing/2014/main" id="{3E66F901-DBB5-4E2F-A971-BAC081ABB88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B9029305-A283-4B69-9DE4-297A0D53CE18}"/>
              </a:ext>
            </a:extLst>
          </p:cNvPr>
          <p:cNvSpPr>
            <a:spLocks noGrp="1"/>
          </p:cNvSpPr>
          <p:nvPr>
            <p:ph type="sldNum" sz="quarter" idx="12"/>
          </p:nvPr>
        </p:nvSpPr>
        <p:spPr>
          <a:ln/>
        </p:spPr>
        <p:txBody>
          <a:bodyPr/>
          <a:lstStyle>
            <a:lvl1pPr>
              <a:defRPr/>
            </a:lvl1pPr>
          </a:lstStyle>
          <a:p>
            <a:fld id="{59792A27-E16E-4AA9-89F4-B77785906AA1}" type="slidenum">
              <a:rPr lang="en-US" altLang="en-US"/>
              <a:pPr/>
              <a:t>‹#›</a:t>
            </a:fld>
            <a:endParaRPr lang="en-US" altLang="en-US"/>
          </a:p>
        </p:txBody>
      </p:sp>
    </p:spTree>
    <p:extLst>
      <p:ext uri="{BB962C8B-B14F-4D97-AF65-F5344CB8AC3E}">
        <p14:creationId xmlns:p14="http://schemas.microsoft.com/office/powerpoint/2010/main" val="3451457441"/>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a:extLst>
              <a:ext uri="{FF2B5EF4-FFF2-40B4-BE49-F238E27FC236}">
                <a16:creationId xmlns:a16="http://schemas.microsoft.com/office/drawing/2014/main" id="{0BFA8BE6-6B33-4CE0-954B-1879025D18A0}"/>
              </a:ext>
            </a:extLst>
          </p:cNvPr>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589BB9F9-BC54-4E1C-B6E4-DEEC31B6FE2D}"/>
              </a:ext>
            </a:extLst>
          </p:cNvPr>
          <p:cNvSpPr>
            <a:spLocks noGrp="1"/>
          </p:cNvSpPr>
          <p:nvPr>
            <p:ph type="sldNum" sz="quarter" idx="11"/>
          </p:nvPr>
        </p:nvSpPr>
        <p:spPr/>
        <p:txBody>
          <a:bodyPr/>
          <a:lstStyle>
            <a:lvl1pPr>
              <a:defRPr/>
            </a:lvl1pPr>
          </a:lstStyle>
          <a:p>
            <a:fld id="{30875575-2407-4C5C-8730-15FEFF80502F}" type="slidenum">
              <a:rPr lang="en-US" altLang="en-US"/>
              <a:pPr/>
              <a:t>‹#›</a:t>
            </a:fld>
            <a:endParaRPr lang="en-US" altLang="en-US"/>
          </a:p>
        </p:txBody>
      </p:sp>
    </p:spTree>
    <p:extLst>
      <p:ext uri="{BB962C8B-B14F-4D97-AF65-F5344CB8AC3E}">
        <p14:creationId xmlns:p14="http://schemas.microsoft.com/office/powerpoint/2010/main" val="228047349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EE049778-2044-43F0-923A-483C8226F998}"/>
              </a:ext>
            </a:extLst>
          </p:cNvPr>
          <p:cNvSpPr>
            <a:spLocks noGrp="1" noChangeArrowheads="1"/>
          </p:cNvSpPr>
          <p:nvPr>
            <p:ph type="dt" sz="half" idx="10"/>
          </p:nvPr>
        </p:nvSpPr>
        <p:spPr>
          <a:ln/>
        </p:spPr>
        <p:txBody>
          <a:bodyPr/>
          <a:lstStyle>
            <a:lvl1pPr>
              <a:defRPr/>
            </a:lvl1pPr>
          </a:lstStyle>
          <a:p>
            <a:pPr>
              <a:defRPr/>
            </a:pPr>
            <a:fld id="{6A200D87-EB1F-4577-A762-4A49B5595BFA}" type="datetimeFigureOut">
              <a:rPr lang="en-US"/>
              <a:pPr>
                <a:defRPr/>
              </a:pPr>
              <a:t>7/3/2019</a:t>
            </a:fld>
            <a:endParaRPr lang="en-US"/>
          </a:p>
        </p:txBody>
      </p:sp>
      <p:sp>
        <p:nvSpPr>
          <p:cNvPr id="5" name="Rectangle 5">
            <a:extLst>
              <a:ext uri="{FF2B5EF4-FFF2-40B4-BE49-F238E27FC236}">
                <a16:creationId xmlns:a16="http://schemas.microsoft.com/office/drawing/2014/main" id="{A5F0D772-896B-4679-887F-85AE23AA7AA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0776299D-09EA-4DB2-ABC6-D2A92A80FF11}"/>
              </a:ext>
            </a:extLst>
          </p:cNvPr>
          <p:cNvSpPr>
            <a:spLocks noGrp="1"/>
          </p:cNvSpPr>
          <p:nvPr>
            <p:ph type="sldNum" sz="quarter" idx="12"/>
          </p:nvPr>
        </p:nvSpPr>
        <p:spPr>
          <a:ln/>
        </p:spPr>
        <p:txBody>
          <a:bodyPr/>
          <a:lstStyle>
            <a:lvl1pPr>
              <a:defRPr/>
            </a:lvl1pPr>
          </a:lstStyle>
          <a:p>
            <a:fld id="{C69474A0-7DD6-4DE9-ADAF-25424C94DF06}" type="slidenum">
              <a:rPr lang="en-US" altLang="en-US"/>
              <a:pPr/>
              <a:t>‹#›</a:t>
            </a:fld>
            <a:endParaRPr lang="en-US" altLang="en-US"/>
          </a:p>
        </p:txBody>
      </p:sp>
    </p:spTree>
    <p:extLst>
      <p:ext uri="{BB962C8B-B14F-4D97-AF65-F5344CB8AC3E}">
        <p14:creationId xmlns:p14="http://schemas.microsoft.com/office/powerpoint/2010/main" val="3184844625"/>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DA91FA4E-913D-467A-A869-134BCC96F7A9}"/>
              </a:ext>
            </a:extLst>
          </p:cNvPr>
          <p:cNvSpPr>
            <a:spLocks noGrp="1" noChangeArrowheads="1"/>
          </p:cNvSpPr>
          <p:nvPr>
            <p:ph type="dt" sz="half" idx="15"/>
          </p:nvPr>
        </p:nvSpPr>
        <p:spPr>
          <a:ln/>
        </p:spPr>
        <p:txBody>
          <a:bodyPr/>
          <a:lstStyle>
            <a:lvl1pPr>
              <a:defRPr/>
            </a:lvl1pPr>
          </a:lstStyle>
          <a:p>
            <a:pPr>
              <a:defRPr/>
            </a:pPr>
            <a:fld id="{659AD12C-3B7D-48EA-9673-42F613ABCA5C}" type="datetimeFigureOut">
              <a:rPr lang="en-US"/>
              <a:pPr>
                <a:defRPr/>
              </a:pPr>
              <a:t>7/3/2019</a:t>
            </a:fld>
            <a:endParaRPr lang="en-US"/>
          </a:p>
        </p:txBody>
      </p:sp>
      <p:sp>
        <p:nvSpPr>
          <p:cNvPr id="6" name="Rectangle 5">
            <a:extLst>
              <a:ext uri="{FF2B5EF4-FFF2-40B4-BE49-F238E27FC236}">
                <a16:creationId xmlns:a16="http://schemas.microsoft.com/office/drawing/2014/main" id="{DDD851AB-127F-4E0F-A922-52921DE6FFFF}"/>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49BA6401-87E1-40BA-AB07-C75096B331C4}"/>
              </a:ext>
            </a:extLst>
          </p:cNvPr>
          <p:cNvSpPr>
            <a:spLocks noGrp="1"/>
          </p:cNvSpPr>
          <p:nvPr>
            <p:ph type="sldNum" sz="quarter" idx="17"/>
          </p:nvPr>
        </p:nvSpPr>
        <p:spPr>
          <a:ln/>
        </p:spPr>
        <p:txBody>
          <a:bodyPr/>
          <a:lstStyle>
            <a:lvl1pPr>
              <a:defRPr/>
            </a:lvl1pPr>
          </a:lstStyle>
          <a:p>
            <a:fld id="{C72BA3EF-8413-445B-B081-63B0E4455742}" type="slidenum">
              <a:rPr lang="en-US" altLang="en-US"/>
              <a:pPr/>
              <a:t>‹#›</a:t>
            </a:fld>
            <a:endParaRPr lang="en-US" altLang="en-US"/>
          </a:p>
        </p:txBody>
      </p:sp>
    </p:spTree>
    <p:extLst>
      <p:ext uri="{BB962C8B-B14F-4D97-AF65-F5344CB8AC3E}">
        <p14:creationId xmlns:p14="http://schemas.microsoft.com/office/powerpoint/2010/main" val="3552771457"/>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22F2FA44-F6EE-4E6A-A9AF-1036CE2B6359}"/>
              </a:ext>
            </a:extLst>
          </p:cNvPr>
          <p:cNvSpPr>
            <a:spLocks noGrp="1" noChangeArrowheads="1"/>
          </p:cNvSpPr>
          <p:nvPr>
            <p:ph type="dt" sz="half" idx="15"/>
          </p:nvPr>
        </p:nvSpPr>
        <p:spPr>
          <a:ln/>
        </p:spPr>
        <p:txBody>
          <a:bodyPr/>
          <a:lstStyle>
            <a:lvl1pPr>
              <a:defRPr/>
            </a:lvl1pPr>
          </a:lstStyle>
          <a:p>
            <a:pPr>
              <a:defRPr/>
            </a:pPr>
            <a:fld id="{FC37FD3D-9CFA-4EB7-8E2B-CB748F57ACFA}" type="datetimeFigureOut">
              <a:rPr lang="en-US"/>
              <a:pPr>
                <a:defRPr/>
              </a:pPr>
              <a:t>7/3/2019</a:t>
            </a:fld>
            <a:endParaRPr lang="en-US"/>
          </a:p>
        </p:txBody>
      </p:sp>
      <p:sp>
        <p:nvSpPr>
          <p:cNvPr id="6" name="Rectangle 5">
            <a:extLst>
              <a:ext uri="{FF2B5EF4-FFF2-40B4-BE49-F238E27FC236}">
                <a16:creationId xmlns:a16="http://schemas.microsoft.com/office/drawing/2014/main" id="{CC4181FA-C730-4EC8-8B86-72569BAA1A0C}"/>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8556F782-81AA-4EE2-AD35-9B874D7AA3AE}"/>
              </a:ext>
            </a:extLst>
          </p:cNvPr>
          <p:cNvSpPr>
            <a:spLocks noGrp="1"/>
          </p:cNvSpPr>
          <p:nvPr>
            <p:ph type="sldNum" sz="quarter" idx="17"/>
          </p:nvPr>
        </p:nvSpPr>
        <p:spPr>
          <a:ln/>
        </p:spPr>
        <p:txBody>
          <a:bodyPr/>
          <a:lstStyle>
            <a:lvl1pPr>
              <a:defRPr/>
            </a:lvl1pPr>
          </a:lstStyle>
          <a:p>
            <a:fld id="{32F9A243-9674-420B-AD0B-844FB2B7261E}" type="slidenum">
              <a:rPr lang="en-US" altLang="en-US"/>
              <a:pPr/>
              <a:t>‹#›</a:t>
            </a:fld>
            <a:endParaRPr lang="en-US" altLang="en-US"/>
          </a:p>
        </p:txBody>
      </p:sp>
    </p:spTree>
    <p:extLst>
      <p:ext uri="{BB962C8B-B14F-4D97-AF65-F5344CB8AC3E}">
        <p14:creationId xmlns:p14="http://schemas.microsoft.com/office/powerpoint/2010/main" val="1844394265"/>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279B2650-A96A-4324-8FDB-7E6DAFA3BBED}"/>
              </a:ext>
            </a:extLst>
          </p:cNvPr>
          <p:cNvSpPr>
            <a:spLocks noGrp="1" noChangeArrowheads="1"/>
          </p:cNvSpPr>
          <p:nvPr>
            <p:ph type="dt" sz="half" idx="15"/>
          </p:nvPr>
        </p:nvSpPr>
        <p:spPr>
          <a:ln/>
        </p:spPr>
        <p:txBody>
          <a:bodyPr/>
          <a:lstStyle>
            <a:lvl1pPr>
              <a:defRPr/>
            </a:lvl1pPr>
          </a:lstStyle>
          <a:p>
            <a:pPr>
              <a:defRPr/>
            </a:pPr>
            <a:fld id="{537298F5-6E20-4303-BA4F-4136D0F282CB}" type="datetimeFigureOut">
              <a:rPr lang="en-US"/>
              <a:pPr>
                <a:defRPr/>
              </a:pPr>
              <a:t>7/3/2019</a:t>
            </a:fld>
            <a:endParaRPr lang="en-US"/>
          </a:p>
        </p:txBody>
      </p:sp>
      <p:sp>
        <p:nvSpPr>
          <p:cNvPr id="6" name="Rectangle 5">
            <a:extLst>
              <a:ext uri="{FF2B5EF4-FFF2-40B4-BE49-F238E27FC236}">
                <a16:creationId xmlns:a16="http://schemas.microsoft.com/office/drawing/2014/main" id="{8E03104F-6509-401F-A336-E06C3AD8EFC8}"/>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DA8B547A-A07C-45D2-9839-9E5E61BD5287}"/>
              </a:ext>
            </a:extLst>
          </p:cNvPr>
          <p:cNvSpPr>
            <a:spLocks noGrp="1"/>
          </p:cNvSpPr>
          <p:nvPr>
            <p:ph type="sldNum" sz="quarter" idx="17"/>
          </p:nvPr>
        </p:nvSpPr>
        <p:spPr>
          <a:ln/>
        </p:spPr>
        <p:txBody>
          <a:bodyPr/>
          <a:lstStyle>
            <a:lvl1pPr>
              <a:defRPr/>
            </a:lvl1pPr>
          </a:lstStyle>
          <a:p>
            <a:fld id="{DEAAB483-A9D3-40B6-AE93-E7EA907C98A8}" type="slidenum">
              <a:rPr lang="en-US" altLang="en-US"/>
              <a:pPr/>
              <a:t>‹#›</a:t>
            </a:fld>
            <a:endParaRPr lang="en-US" altLang="en-US"/>
          </a:p>
        </p:txBody>
      </p:sp>
    </p:spTree>
    <p:extLst>
      <p:ext uri="{BB962C8B-B14F-4D97-AF65-F5344CB8AC3E}">
        <p14:creationId xmlns:p14="http://schemas.microsoft.com/office/powerpoint/2010/main" val="4087599009"/>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a:extLst>
              <a:ext uri="{FF2B5EF4-FFF2-40B4-BE49-F238E27FC236}">
                <a16:creationId xmlns:a16="http://schemas.microsoft.com/office/drawing/2014/main" id="{74F69A4E-8184-4C13-AFB6-4D6D34A4B9E8}"/>
              </a:ext>
            </a:extLst>
          </p:cNvPr>
          <p:cNvSpPr>
            <a:spLocks noGrp="1" noChangeArrowheads="1"/>
          </p:cNvSpPr>
          <p:nvPr>
            <p:ph type="dt" sz="half" idx="10"/>
          </p:nvPr>
        </p:nvSpPr>
        <p:spPr>
          <a:ln/>
        </p:spPr>
        <p:txBody>
          <a:bodyPr/>
          <a:lstStyle>
            <a:lvl1pPr>
              <a:defRPr/>
            </a:lvl1pPr>
          </a:lstStyle>
          <a:p>
            <a:pPr>
              <a:defRPr/>
            </a:pPr>
            <a:fld id="{0B28AC62-F469-4CD2-BFD2-A39F2C3D1E77}" type="datetimeFigureOut">
              <a:rPr lang="en-US"/>
              <a:pPr>
                <a:defRPr/>
              </a:pPr>
              <a:t>7/3/2019</a:t>
            </a:fld>
            <a:endParaRPr lang="en-US"/>
          </a:p>
        </p:txBody>
      </p:sp>
      <p:sp>
        <p:nvSpPr>
          <p:cNvPr id="7" name="Rectangle 5">
            <a:extLst>
              <a:ext uri="{FF2B5EF4-FFF2-40B4-BE49-F238E27FC236}">
                <a16:creationId xmlns:a16="http://schemas.microsoft.com/office/drawing/2014/main" id="{30179B51-1B16-492D-B355-467B3834B2A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a:extLst>
              <a:ext uri="{FF2B5EF4-FFF2-40B4-BE49-F238E27FC236}">
                <a16:creationId xmlns:a16="http://schemas.microsoft.com/office/drawing/2014/main" id="{DFC30E6F-4D96-45D1-A639-9F100F944B47}"/>
              </a:ext>
            </a:extLst>
          </p:cNvPr>
          <p:cNvSpPr>
            <a:spLocks noGrp="1"/>
          </p:cNvSpPr>
          <p:nvPr>
            <p:ph type="sldNum" sz="quarter" idx="12"/>
          </p:nvPr>
        </p:nvSpPr>
        <p:spPr>
          <a:ln/>
        </p:spPr>
        <p:txBody>
          <a:bodyPr/>
          <a:lstStyle>
            <a:lvl1pPr>
              <a:defRPr/>
            </a:lvl1pPr>
          </a:lstStyle>
          <a:p>
            <a:fld id="{6D50BF56-397A-4F3F-832F-631DF5F6D167}" type="slidenum">
              <a:rPr lang="en-US" altLang="en-US"/>
              <a:pPr/>
              <a:t>‹#›</a:t>
            </a:fld>
            <a:endParaRPr lang="en-US" altLang="en-US"/>
          </a:p>
        </p:txBody>
      </p:sp>
    </p:spTree>
    <p:extLst>
      <p:ext uri="{BB962C8B-B14F-4D97-AF65-F5344CB8AC3E}">
        <p14:creationId xmlns:p14="http://schemas.microsoft.com/office/powerpoint/2010/main" val="3211135059"/>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a:extLst>
              <a:ext uri="{FF2B5EF4-FFF2-40B4-BE49-F238E27FC236}">
                <a16:creationId xmlns:a16="http://schemas.microsoft.com/office/drawing/2014/main" id="{E9A8FECC-1EF5-4DAA-950F-CEFBC7199672}"/>
              </a:ext>
            </a:extLst>
          </p:cNvPr>
          <p:cNvSpPr>
            <a:spLocks noGrp="1" noChangeArrowheads="1"/>
          </p:cNvSpPr>
          <p:nvPr>
            <p:ph type="dt" sz="half" idx="10"/>
          </p:nvPr>
        </p:nvSpPr>
        <p:spPr>
          <a:ln/>
        </p:spPr>
        <p:txBody>
          <a:bodyPr/>
          <a:lstStyle>
            <a:lvl1pPr>
              <a:defRPr/>
            </a:lvl1pPr>
          </a:lstStyle>
          <a:p>
            <a:pPr>
              <a:defRPr/>
            </a:pPr>
            <a:fld id="{FA4A882A-FA7F-4225-9C5D-406C62C2B6F7}" type="datetimeFigureOut">
              <a:rPr lang="en-US"/>
              <a:pPr>
                <a:defRPr/>
              </a:pPr>
              <a:t>7/3/2019</a:t>
            </a:fld>
            <a:endParaRPr lang="en-US"/>
          </a:p>
        </p:txBody>
      </p:sp>
      <p:sp>
        <p:nvSpPr>
          <p:cNvPr id="4" name="Rectangle 5">
            <a:extLst>
              <a:ext uri="{FF2B5EF4-FFF2-40B4-BE49-F238E27FC236}">
                <a16:creationId xmlns:a16="http://schemas.microsoft.com/office/drawing/2014/main" id="{C11D31FB-442F-413E-9AEB-E05378AD834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3292FF54-04D5-4358-A436-239B8E14C7FA}"/>
              </a:ext>
            </a:extLst>
          </p:cNvPr>
          <p:cNvSpPr>
            <a:spLocks noGrp="1"/>
          </p:cNvSpPr>
          <p:nvPr>
            <p:ph type="sldNum" sz="quarter" idx="12"/>
          </p:nvPr>
        </p:nvSpPr>
        <p:spPr>
          <a:ln/>
        </p:spPr>
        <p:txBody>
          <a:bodyPr/>
          <a:lstStyle>
            <a:lvl1pPr>
              <a:defRPr/>
            </a:lvl1pPr>
          </a:lstStyle>
          <a:p>
            <a:fld id="{979505AA-8697-4E77-B808-2D3897E875E1}" type="slidenum">
              <a:rPr lang="en-US" altLang="en-US"/>
              <a:pPr/>
              <a:t>‹#›</a:t>
            </a:fld>
            <a:endParaRPr lang="en-US" altLang="en-US"/>
          </a:p>
        </p:txBody>
      </p:sp>
    </p:spTree>
    <p:extLst>
      <p:ext uri="{BB962C8B-B14F-4D97-AF65-F5344CB8AC3E}">
        <p14:creationId xmlns:p14="http://schemas.microsoft.com/office/powerpoint/2010/main" val="3708606375"/>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0C59292B-2FEA-4887-B153-BE793568185D}"/>
              </a:ext>
            </a:extLst>
          </p:cNvPr>
          <p:cNvSpPr>
            <a:spLocks noGrp="1" noChangeArrowheads="1"/>
          </p:cNvSpPr>
          <p:nvPr>
            <p:ph type="dt" sz="half" idx="10"/>
          </p:nvPr>
        </p:nvSpPr>
        <p:spPr/>
        <p:txBody>
          <a:bodyPr/>
          <a:lstStyle>
            <a:lvl1pPr>
              <a:defRPr smtClean="0"/>
            </a:lvl1pPr>
          </a:lstStyle>
          <a:p>
            <a:pPr>
              <a:defRPr/>
            </a:pPr>
            <a:fld id="{78D5151D-2FDD-41AE-BD12-B174EAC138EE}" type="datetimeFigureOut">
              <a:rPr lang="en-US"/>
              <a:pPr>
                <a:defRPr/>
              </a:pPr>
              <a:t>7/3/2019</a:t>
            </a:fld>
            <a:endParaRPr lang="en-US"/>
          </a:p>
        </p:txBody>
      </p:sp>
      <p:sp>
        <p:nvSpPr>
          <p:cNvPr id="3" name="Rectangle 5">
            <a:extLst>
              <a:ext uri="{FF2B5EF4-FFF2-40B4-BE49-F238E27FC236}">
                <a16:creationId xmlns:a16="http://schemas.microsoft.com/office/drawing/2014/main" id="{D617CDF5-B056-4248-99A1-05B3CD2241BC}"/>
              </a:ext>
            </a:extLst>
          </p:cNvPr>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a:extLst>
              <a:ext uri="{FF2B5EF4-FFF2-40B4-BE49-F238E27FC236}">
                <a16:creationId xmlns:a16="http://schemas.microsoft.com/office/drawing/2014/main" id="{B077B171-3DFD-4C7B-A59D-59DAD63A5755}"/>
              </a:ext>
            </a:extLst>
          </p:cNvPr>
          <p:cNvSpPr>
            <a:spLocks noGrp="1"/>
          </p:cNvSpPr>
          <p:nvPr>
            <p:ph type="sldNum" sz="quarter" idx="12"/>
          </p:nvPr>
        </p:nvSpPr>
        <p:spPr>
          <a:xfrm>
            <a:off x="6934200" y="6245225"/>
            <a:ext cx="2133600" cy="476250"/>
          </a:xfrm>
        </p:spPr>
        <p:txBody>
          <a:bodyPr/>
          <a:lstStyle>
            <a:lvl1pPr>
              <a:defRPr/>
            </a:lvl1pPr>
          </a:lstStyle>
          <a:p>
            <a:fld id="{BA122269-D36E-4F83-82F7-1FE7DAF8C911}" type="slidenum">
              <a:rPr lang="en-US" altLang="en-US"/>
              <a:pPr/>
              <a:t>‹#›</a:t>
            </a:fld>
            <a:endParaRPr lang="en-US" altLang="en-US"/>
          </a:p>
        </p:txBody>
      </p:sp>
    </p:spTree>
    <p:extLst>
      <p:ext uri="{BB962C8B-B14F-4D97-AF65-F5344CB8AC3E}">
        <p14:creationId xmlns:p14="http://schemas.microsoft.com/office/powerpoint/2010/main" val="3080670901"/>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a:extLst>
              <a:ext uri="{FF2B5EF4-FFF2-40B4-BE49-F238E27FC236}">
                <a16:creationId xmlns:a16="http://schemas.microsoft.com/office/drawing/2014/main" id="{FB1AB53C-22D1-4C4A-971B-D09BBDCC215C}"/>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0C277395-73ED-4BC5-BB4B-6BE5E349C218}"/>
              </a:ext>
            </a:extLst>
          </p:cNvPr>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id="{4C0B9452-903B-4777-AEDD-CC86796724B5}"/>
              </a:ext>
            </a:extLst>
          </p:cNvPr>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a:extLst>
              <a:ext uri="{FF2B5EF4-FFF2-40B4-BE49-F238E27FC236}">
                <a16:creationId xmlns:a16="http://schemas.microsoft.com/office/drawing/2014/main" id="{9F166428-9A3B-4CDC-A908-05D68CD93C31}"/>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E8BAB69D-77DF-4476-82C9-F124CF37C343}" type="datetimeFigureOut">
              <a:rPr lang="en-US"/>
              <a:pPr>
                <a:defRPr/>
              </a:pPr>
              <a:t>7/3/2019</a:t>
            </a:fld>
            <a:endParaRPr lang="en-US"/>
          </a:p>
        </p:txBody>
      </p:sp>
      <p:sp>
        <p:nvSpPr>
          <p:cNvPr id="1029" name="Rectangle 5">
            <a:extLst>
              <a:ext uri="{FF2B5EF4-FFF2-40B4-BE49-F238E27FC236}">
                <a16:creationId xmlns:a16="http://schemas.microsoft.com/office/drawing/2014/main" id="{E932BC29-243A-4CA4-9AC7-39E0CAA90624}"/>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a:extLst>
              <a:ext uri="{FF2B5EF4-FFF2-40B4-BE49-F238E27FC236}">
                <a16:creationId xmlns:a16="http://schemas.microsoft.com/office/drawing/2014/main" id="{EA13D59B-A7A7-4EA2-A76D-C86BDC2667C8}"/>
              </a:ext>
            </a:extLst>
          </p:cNvPr>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a:extLst>
              <a:ext uri="{FF2B5EF4-FFF2-40B4-BE49-F238E27FC236}">
                <a16:creationId xmlns:a16="http://schemas.microsoft.com/office/drawing/2014/main" id="{9A915A50-8621-46C2-A675-53B0443638B9}"/>
              </a:ext>
            </a:extLst>
          </p:cNvPr>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764C1E72-6A41-488C-AC8D-9B5C33AE2ED3}"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C822175C-0CA7-4465-BD27-C872EC7F8378}"/>
              </a:ext>
            </a:extLst>
          </p:cNvPr>
          <p:cNvSpPr>
            <a:spLocks noGrp="1"/>
          </p:cNvSpPr>
          <p:nvPr>
            <p:ph type="title"/>
          </p:nvPr>
        </p:nvSpPr>
        <p:spPr/>
        <p:txBody>
          <a:bodyPr/>
          <a:lstStyle/>
          <a:p>
            <a:pPr>
              <a:spcBef>
                <a:spcPct val="100000"/>
              </a:spcBef>
              <a:buSzPct val="99000"/>
            </a:pPr>
            <a:r>
              <a:rPr lang="en-US" altLang="en-US"/>
              <a:t>Lesson 3: CDMS Structure</a:t>
            </a:r>
          </a:p>
        </p:txBody>
      </p:sp>
      <p:sp>
        <p:nvSpPr>
          <p:cNvPr id="4100" name="TextBox 4">
            <a:extLst>
              <a:ext uri="{FF2B5EF4-FFF2-40B4-BE49-F238E27FC236}">
                <a16:creationId xmlns:a16="http://schemas.microsoft.com/office/drawing/2014/main" id="{ED78709D-3DC4-479A-97D8-BF79AB640076}"/>
              </a:ext>
            </a:extLst>
          </p:cNvPr>
          <p:cNvSpPr txBox="1">
            <a:spLocks noChangeArrowheads="1"/>
          </p:cNvSpPr>
          <p:nvPr/>
        </p:nvSpPr>
        <p:spPr bwMode="auto">
          <a:xfrm>
            <a:off x="457200" y="1841500"/>
            <a:ext cx="7620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buSzPct val="99000"/>
            </a:pPr>
            <a:endParaRPr lang="en-US" altLang="en-US"/>
          </a:p>
        </p:txBody>
      </p:sp>
      <p:pic>
        <p:nvPicPr>
          <p:cNvPr id="7" name="Picture 5" descr="Registered Logo for Hazus Earthquake Wind Flood Tsunami">
            <a:extLst>
              <a:ext uri="{FF2B5EF4-FFF2-40B4-BE49-F238E27FC236}">
                <a16:creationId xmlns:a16="http://schemas.microsoft.com/office/drawing/2014/main" id="{B281FD34-0930-41D3-BA06-E6B2C184BA53}"/>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76022" y="2262824"/>
            <a:ext cx="5591955" cy="225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3F901D82-1149-4E44-8376-AF9788C05D01}"/>
              </a:ext>
            </a:extLst>
          </p:cNvPr>
          <p:cNvSpPr>
            <a:spLocks noGrp="1"/>
          </p:cNvSpPr>
          <p:nvPr>
            <p:ph type="sldNum" sz="quarter" idx="11"/>
          </p:nvPr>
        </p:nvSpPr>
        <p:spPr/>
        <p:txBody>
          <a:bodyPr/>
          <a:lstStyle/>
          <a:p>
            <a:pPr>
              <a:spcBef>
                <a:spcPct val="100000"/>
              </a:spcBef>
              <a:buSzPct val="99000"/>
            </a:pPr>
            <a:fld id="{30875575-2407-4C5C-8730-15FEFF80502F}"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082C7DBF-E288-4B44-8BB7-3B323E0EB4AF}"/>
              </a:ext>
            </a:extLst>
          </p:cNvPr>
          <p:cNvSpPr>
            <a:spLocks noGrp="1"/>
          </p:cNvSpPr>
          <p:nvPr>
            <p:ph type="title"/>
          </p:nvPr>
        </p:nvSpPr>
        <p:spPr/>
        <p:txBody>
          <a:bodyPr/>
          <a:lstStyle/>
          <a:p>
            <a:pPr>
              <a:spcBef>
                <a:spcPct val="100000"/>
              </a:spcBef>
              <a:buSzPct val="99000"/>
            </a:pPr>
            <a:r>
              <a:rPr lang="en-US" altLang="en-US"/>
              <a:t>Querying Statewide Datasets</a:t>
            </a:r>
          </a:p>
        </p:txBody>
      </p:sp>
      <p:sp>
        <p:nvSpPr>
          <p:cNvPr id="2" name="Content Placeholder 1">
            <a:extLst>
              <a:ext uri="{FF2B5EF4-FFF2-40B4-BE49-F238E27FC236}">
                <a16:creationId xmlns:a16="http://schemas.microsoft.com/office/drawing/2014/main" id="{F9D8B0FA-40F4-4FBD-AAA0-8E959BDB7CF8}"/>
              </a:ext>
            </a:extLst>
          </p:cNvPr>
          <p:cNvSpPr>
            <a:spLocks noGrp="1"/>
          </p:cNvSpPr>
          <p:nvPr>
            <p:ph sz="quarter" idx="13"/>
          </p:nvPr>
        </p:nvSpPr>
        <p:spPr/>
        <p:txBody>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CDMS allows users to query existing state data by State, County, Census Tract, or Census Block.</a:t>
            </a:r>
            <a:endParaRPr lang="en-US"/>
          </a:p>
        </p:txBody>
      </p:sp>
      <p:pic>
        <p:nvPicPr>
          <p:cNvPr id="8" name="Picture 5" descr="Screenshot of CDMS Query/Esport Statewide Datasets screen, calling out the inputs for Geographic Location, Query/Export Statewide Datasets, Category Datasets, and Hazard Type.">
            <a:extLst>
              <a:ext uri="{FF2B5EF4-FFF2-40B4-BE49-F238E27FC236}">
                <a16:creationId xmlns:a16="http://schemas.microsoft.com/office/drawing/2014/main" id="{17F661C1-8C31-4805-9FAD-037C2713351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146092" y="3471863"/>
            <a:ext cx="4851816"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15F56E90-D619-40E6-BD21-6ABBCE085EAB}"/>
              </a:ext>
            </a:extLst>
          </p:cNvPr>
          <p:cNvSpPr>
            <a:spLocks noGrp="1"/>
          </p:cNvSpPr>
          <p:nvPr>
            <p:ph type="sldNum" sz="quarter" idx="17"/>
          </p:nvPr>
        </p:nvSpPr>
        <p:spPr/>
        <p:txBody>
          <a:bodyPr/>
          <a:lstStyle/>
          <a:p>
            <a:pPr>
              <a:spcBef>
                <a:spcPct val="100000"/>
              </a:spcBef>
              <a:buSzPct val="99000"/>
            </a:pPr>
            <a:fld id="{DEAAB483-A9D3-40B6-AE93-E7EA907C98A8}"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00861C46-41E6-4EBB-926B-2FBB005C1AFF}"/>
              </a:ext>
            </a:extLst>
          </p:cNvPr>
          <p:cNvSpPr>
            <a:spLocks noGrp="1"/>
          </p:cNvSpPr>
          <p:nvPr>
            <p:ph type="title"/>
          </p:nvPr>
        </p:nvSpPr>
        <p:spPr/>
        <p:txBody>
          <a:bodyPr/>
          <a:lstStyle/>
          <a:p>
            <a:pPr>
              <a:spcBef>
                <a:spcPct val="100000"/>
              </a:spcBef>
              <a:buSzPct val="99000"/>
            </a:pPr>
            <a:r>
              <a:rPr lang="en-US" altLang="en-US"/>
              <a:t>Export Options</a:t>
            </a:r>
          </a:p>
        </p:txBody>
      </p:sp>
      <p:sp>
        <p:nvSpPr>
          <p:cNvPr id="2" name="Content Placeholder 1">
            <a:extLst>
              <a:ext uri="{FF2B5EF4-FFF2-40B4-BE49-F238E27FC236}">
                <a16:creationId xmlns:a16="http://schemas.microsoft.com/office/drawing/2014/main" id="{3BECE0C3-1E58-4479-91EA-2FD535032B48}"/>
              </a:ext>
            </a:extLst>
          </p:cNvPr>
          <p:cNvSpPr>
            <a:spLocks noGrp="1"/>
          </p:cNvSpPr>
          <p:nvPr>
            <p:ph sz="quarter" idx="13"/>
          </p:nvPr>
        </p:nvSpPr>
        <p:spPr/>
        <p:txBody>
          <a:bodyPr>
            <a:normAutofit fontScale="85000" lnSpcReduction="1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Delete one or more records*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Export results to Excel or personal Geodatabase</a:t>
            </a:r>
          </a:p>
          <a:p>
            <a:pPr>
              <a:spcBef>
                <a:spcPct val="100000"/>
              </a:spcBef>
              <a:buSzPct val="99000"/>
            </a:pPr>
            <a:r>
              <a:rPr lang="en-US" altLang="en-US" i="1" kern="1200">
                <a:latin typeface="Arial" panose="020B0604020202020204" pitchFamily="34" charset="0"/>
                <a:cs typeface="Arial" panose="020B0604020202020204" pitchFamily="34" charset="0"/>
                <a:sym typeface="Arial" panose="020B0604020202020204" pitchFamily="34" charset="0"/>
              </a:rPr>
              <a:t>*This is often a useful step prior to updating the inventory</a:t>
            </a:r>
            <a:endParaRPr lang="en-US"/>
          </a:p>
        </p:txBody>
      </p:sp>
      <p:pic>
        <p:nvPicPr>
          <p:cNvPr id="8" name="Picture 5" descr="Screen shot of Search Statewide Datasets window.">
            <a:extLst>
              <a:ext uri="{FF2B5EF4-FFF2-40B4-BE49-F238E27FC236}">
                <a16:creationId xmlns:a16="http://schemas.microsoft.com/office/drawing/2014/main" id="{00294CE6-8CC8-49E6-B65B-38AB8ECA0F5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176848" y="3471863"/>
            <a:ext cx="2790303"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64BB62B7-8614-4BF7-8B25-D8A569DF1F77}"/>
              </a:ext>
            </a:extLst>
          </p:cNvPr>
          <p:cNvSpPr>
            <a:spLocks noGrp="1"/>
          </p:cNvSpPr>
          <p:nvPr>
            <p:ph type="sldNum" sz="quarter" idx="17"/>
          </p:nvPr>
        </p:nvSpPr>
        <p:spPr/>
        <p:txBody>
          <a:bodyPr/>
          <a:lstStyle/>
          <a:p>
            <a:pPr>
              <a:spcBef>
                <a:spcPct val="100000"/>
              </a:spcBef>
              <a:buSzPct val="99000"/>
            </a:pPr>
            <a:fld id="{DEAAB483-A9D3-40B6-AE93-E7EA907C98A8}"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86A498C8-D6AF-4A47-84C8-D4F94A5F5F64}"/>
              </a:ext>
            </a:extLst>
          </p:cNvPr>
          <p:cNvSpPr>
            <a:spLocks noGrp="1"/>
          </p:cNvSpPr>
          <p:nvPr>
            <p:ph type="title"/>
          </p:nvPr>
        </p:nvSpPr>
        <p:spPr/>
        <p:txBody>
          <a:bodyPr/>
          <a:lstStyle/>
          <a:p>
            <a:pPr>
              <a:spcBef>
                <a:spcPct val="100000"/>
              </a:spcBef>
              <a:buSzPct val="99000"/>
            </a:pPr>
            <a:r>
              <a:rPr lang="en-US" altLang="en-US"/>
              <a:t>Backing Up Data</a:t>
            </a:r>
          </a:p>
        </p:txBody>
      </p:sp>
      <p:sp>
        <p:nvSpPr>
          <p:cNvPr id="2" name="Content Placeholder 1">
            <a:extLst>
              <a:ext uri="{FF2B5EF4-FFF2-40B4-BE49-F238E27FC236}">
                <a16:creationId xmlns:a16="http://schemas.microsoft.com/office/drawing/2014/main" id="{A73DC66C-7239-4F5A-932E-D96BF6376305}"/>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It is a good practice to export the data of interest BEFORE changing it, so that:</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You can report the differences between the original before and updated after records. </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If something goes wrong, you can always go back to the before snapshot.</a:t>
            </a:r>
            <a:endParaRPr lang="en-US"/>
          </a:p>
        </p:txBody>
      </p:sp>
      <p:sp>
        <p:nvSpPr>
          <p:cNvPr id="3" name="Slide Number Placeholder 2">
            <a:extLst>
              <a:ext uri="{FF2B5EF4-FFF2-40B4-BE49-F238E27FC236}">
                <a16:creationId xmlns:a16="http://schemas.microsoft.com/office/drawing/2014/main" id="{E9880F70-1EA0-418B-ABDA-13ADFB951A83}"/>
              </a:ext>
            </a:extLst>
          </p:cNvPr>
          <p:cNvSpPr>
            <a:spLocks noGrp="1"/>
          </p:cNvSpPr>
          <p:nvPr>
            <p:ph type="sldNum" sz="quarter" idx="11"/>
          </p:nvPr>
        </p:nvSpPr>
        <p:spPr/>
        <p:txBody>
          <a:bodyPr/>
          <a:lstStyle/>
          <a:p>
            <a:pPr>
              <a:spcBef>
                <a:spcPct val="100000"/>
              </a:spcBef>
              <a:buSzPct val="99000"/>
            </a:pPr>
            <a:fld id="{30875575-2407-4C5C-8730-15FEFF80502F}"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1E6F6CD0-33AA-4DB5-B07E-EDE7B727380A}"/>
              </a:ext>
            </a:extLst>
          </p:cNvPr>
          <p:cNvSpPr>
            <a:spLocks noGrp="1"/>
          </p:cNvSpPr>
          <p:nvPr>
            <p:ph type="title"/>
          </p:nvPr>
        </p:nvSpPr>
        <p:spPr/>
        <p:txBody>
          <a:bodyPr/>
          <a:lstStyle/>
          <a:p>
            <a:pPr>
              <a:spcBef>
                <a:spcPct val="100000"/>
              </a:spcBef>
              <a:buSzPct val="99000"/>
            </a:pPr>
            <a:r>
              <a:rPr lang="en-US" altLang="en-US"/>
              <a:t>Hazus-ID</a:t>
            </a:r>
          </a:p>
        </p:txBody>
      </p:sp>
      <p:sp>
        <p:nvSpPr>
          <p:cNvPr id="2" name="Content Placeholder 1">
            <a:extLst>
              <a:ext uri="{FF2B5EF4-FFF2-40B4-BE49-F238E27FC236}">
                <a16:creationId xmlns:a16="http://schemas.microsoft.com/office/drawing/2014/main" id="{BB7DE0EC-5D4B-4C5F-8ED7-F529D135366C}"/>
              </a:ext>
            </a:extLst>
          </p:cNvPr>
          <p:cNvSpPr>
            <a:spLocks noGrp="1"/>
          </p:cNvSpPr>
          <p:nvPr>
            <p:ph sz="quarter" idx="13"/>
          </p:nvPr>
        </p:nvSpPr>
        <p:spPr/>
        <p:txBody>
          <a:bodyPr>
            <a:normAutofit fontScale="62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Hazus relates tables based on a unique ID value - either create this or have CDMS do so.</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Unique ID must be data type text and eight (8) characters in length in the form (SSxxxxxx) where SS is the state name abbreviation (Upper Case) and xxxxxx is a sequential number from 000001 to 999999.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CDMS only matches Hazus-IDs within the same Census Block.</a:t>
            </a:r>
            <a:endParaRPr lang="en-US"/>
          </a:p>
        </p:txBody>
      </p:sp>
      <p:pic>
        <p:nvPicPr>
          <p:cNvPr id="8" name="Picture 5" descr="Illustration shows hzFireStation database example where coluumns include OBJECTID, FireStationId(Highlighted), Efclass, Tract, Name, Address, City and Zip Code ">
            <a:extLst>
              <a:ext uri="{FF2B5EF4-FFF2-40B4-BE49-F238E27FC236}">
                <a16:creationId xmlns:a16="http://schemas.microsoft.com/office/drawing/2014/main" id="{FE3C0665-7589-4C61-8BC8-25F25B2ECCB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943387" y="3471863"/>
            <a:ext cx="7257226"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FC73859E-48E1-4D51-BCBC-8FA49E1EAE2C}"/>
              </a:ext>
            </a:extLst>
          </p:cNvPr>
          <p:cNvSpPr>
            <a:spLocks noGrp="1"/>
          </p:cNvSpPr>
          <p:nvPr>
            <p:ph type="sldNum" sz="quarter" idx="17"/>
          </p:nvPr>
        </p:nvSpPr>
        <p:spPr/>
        <p:txBody>
          <a:bodyPr/>
          <a:lstStyle/>
          <a:p>
            <a:pPr>
              <a:spcBef>
                <a:spcPct val="100000"/>
              </a:spcBef>
              <a:buSzPct val="99000"/>
            </a:pPr>
            <a:fld id="{DEAAB483-A9D3-40B6-AE93-E7EA907C98A8}" type="slidenum">
              <a:rPr lang="en-US" altLang="en-US" smtClean="0"/>
              <a:pPr>
                <a:spcBef>
                  <a:spcPct val="100000"/>
                </a:spcBef>
                <a:buSzPct val="99000"/>
              </a:pPr>
              <a:t>13</a:t>
            </a:fld>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2FF070D4-8D23-4BF5-A026-7FDA22428120}"/>
              </a:ext>
            </a:extLst>
          </p:cNvPr>
          <p:cNvSpPr>
            <a:spLocks noGrp="1"/>
          </p:cNvSpPr>
          <p:nvPr>
            <p:ph type="title"/>
          </p:nvPr>
        </p:nvSpPr>
        <p:spPr/>
        <p:txBody>
          <a:bodyPr/>
          <a:lstStyle/>
          <a:p>
            <a:pPr>
              <a:spcBef>
                <a:spcPct val="100000"/>
              </a:spcBef>
              <a:buSzPct val="99000"/>
            </a:pPr>
            <a:r>
              <a:rPr lang="en-US" altLang="en-US"/>
              <a:t>Census ID</a:t>
            </a:r>
          </a:p>
        </p:txBody>
      </p:sp>
      <p:sp>
        <p:nvSpPr>
          <p:cNvPr id="2" name="Content Placeholder 1">
            <a:extLst>
              <a:ext uri="{FF2B5EF4-FFF2-40B4-BE49-F238E27FC236}">
                <a16:creationId xmlns:a16="http://schemas.microsoft.com/office/drawing/2014/main" id="{3C313439-07B4-445F-BA08-F6303A145A56}"/>
              </a:ext>
            </a:extLst>
          </p:cNvPr>
          <p:cNvSpPr>
            <a:spLocks noGrp="1"/>
          </p:cNvSpPr>
          <p:nvPr>
            <p:ph sz="quarter" idx="13"/>
          </p:nvPr>
        </p:nvSpPr>
        <p:spPr/>
        <p:txBody>
          <a:bodyPr>
            <a:normAutofit fontScale="77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Each record in a table must have a Census tract AND block number: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Must be full Census ID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State (2 characters) + County (3 characters) + Tract (6 characters) + Block (4 characters)</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e.g., 180973301021234 </a:t>
            </a:r>
          </a:p>
          <a:p>
            <a:pPr marL="254000" lvl="1"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This is CDMS assigned if not provided by user</a:t>
            </a:r>
            <a:endParaRPr lang="en-US"/>
          </a:p>
        </p:txBody>
      </p:sp>
      <p:pic>
        <p:nvPicPr>
          <p:cNvPr id="8" name="Picture 4" descr="Example GIS screenshot with number-labeled census tracts">
            <a:extLst>
              <a:ext uri="{FF2B5EF4-FFF2-40B4-BE49-F238E27FC236}">
                <a16:creationId xmlns:a16="http://schemas.microsoft.com/office/drawing/2014/main" id="{3CDEEE99-BE6B-492C-9F75-37C2AFCEEEB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402085" y="1674572"/>
            <a:ext cx="2534004" cy="3448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9D0B29DB-17C8-4EED-9663-81257F020CE6}"/>
              </a:ext>
            </a:extLst>
          </p:cNvPr>
          <p:cNvSpPr>
            <a:spLocks noGrp="1"/>
          </p:cNvSpPr>
          <p:nvPr>
            <p:ph type="sldNum" sz="quarter" idx="17"/>
          </p:nvPr>
        </p:nvSpPr>
        <p:spPr/>
        <p:txBody>
          <a:bodyPr/>
          <a:lstStyle/>
          <a:p>
            <a:pPr>
              <a:spcBef>
                <a:spcPct val="100000"/>
              </a:spcBef>
              <a:buSzPct val="99000"/>
            </a:pPr>
            <a:fld id="{32F9A243-9674-420B-AD0B-844FB2B7261E}" type="slidenum">
              <a:rPr lang="en-US" altLang="en-US" smtClean="0"/>
              <a:pPr>
                <a:spcBef>
                  <a:spcPct val="100000"/>
                </a:spcBef>
                <a:buSzPct val="99000"/>
              </a:pPr>
              <a:t>14</a:t>
            </a:fld>
            <a:endParaRPr lang="en-US" altLang="en-US"/>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43860917-11B8-4440-9731-D85ECEA1CACC}"/>
              </a:ext>
            </a:extLst>
          </p:cNvPr>
          <p:cNvSpPr>
            <a:spLocks noGrp="1"/>
          </p:cNvSpPr>
          <p:nvPr>
            <p:ph type="title"/>
          </p:nvPr>
        </p:nvSpPr>
        <p:spPr/>
        <p:txBody>
          <a:bodyPr/>
          <a:lstStyle/>
          <a:p>
            <a:pPr>
              <a:spcBef>
                <a:spcPct val="100000"/>
              </a:spcBef>
              <a:buSzPct val="99000"/>
            </a:pPr>
            <a:r>
              <a:rPr lang="en-US" altLang="en-US"/>
              <a:t>Coordinate Information</a:t>
            </a:r>
          </a:p>
        </p:txBody>
      </p:sp>
      <p:sp>
        <p:nvSpPr>
          <p:cNvPr id="2" name="Content Placeholder 1">
            <a:extLst>
              <a:ext uri="{FF2B5EF4-FFF2-40B4-BE49-F238E27FC236}">
                <a16:creationId xmlns:a16="http://schemas.microsoft.com/office/drawing/2014/main" id="{341BECFE-4F00-4922-A3A8-523E3A4E887F}"/>
              </a:ext>
            </a:extLst>
          </p:cNvPr>
          <p:cNvSpPr>
            <a:spLocks noGrp="1"/>
          </p:cNvSpPr>
          <p:nvPr>
            <p:ph sz="quarter" idx="13"/>
          </p:nvPr>
        </p:nvSpPr>
        <p:spPr/>
        <p:txBody>
          <a:bodyPr>
            <a:normAutofit fontScale="77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Existing data frequently needs to be massaged to make it Hazus compatible: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Transform coordinate system to Geographic WGS 1984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Convert to CDMS accepted format if in coverage, CAD, etc.</a:t>
            </a:r>
            <a:endParaRPr lang="en-US"/>
          </a:p>
        </p:txBody>
      </p:sp>
      <p:pic>
        <p:nvPicPr>
          <p:cNvPr id="8" name="Picture 5" descr="GIS Menu screenshot showing the following options (top to bottom): Projections and Transformations, Feature, Batch Project, Create Spatial Reference, Project, Raster, Define Projection, To Geodatabase, Feature Class to Feature Class, Feature Class to Geodatabase (multiple), Import CAD Annotation, Import Coverage Annotation, Import from CAD, Raster to Geodatabase (multiple), Table to Geodatabase (multiple), Table to Table.">
            <a:extLst>
              <a:ext uri="{FF2B5EF4-FFF2-40B4-BE49-F238E27FC236}">
                <a16:creationId xmlns:a16="http://schemas.microsoft.com/office/drawing/2014/main" id="{B43301C9-1F6D-4FCA-A822-1911AC3EB6D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609676" y="3471863"/>
            <a:ext cx="1924648"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541EA51E-724D-43D3-BB77-663157137313}"/>
              </a:ext>
            </a:extLst>
          </p:cNvPr>
          <p:cNvSpPr>
            <a:spLocks noGrp="1"/>
          </p:cNvSpPr>
          <p:nvPr>
            <p:ph type="sldNum" sz="quarter" idx="17"/>
          </p:nvPr>
        </p:nvSpPr>
        <p:spPr/>
        <p:txBody>
          <a:bodyPr/>
          <a:lstStyle/>
          <a:p>
            <a:pPr>
              <a:spcBef>
                <a:spcPct val="100000"/>
              </a:spcBef>
              <a:buSzPct val="99000"/>
            </a:pPr>
            <a:fld id="{DEAAB483-A9D3-40B6-AE93-E7EA907C98A8}" type="slidenum">
              <a:rPr lang="en-US" altLang="en-US" smtClean="0"/>
              <a:pPr>
                <a:spcBef>
                  <a:spcPct val="100000"/>
                </a:spcBef>
                <a:buSzPct val="99000"/>
              </a:pPr>
              <a:t>15</a:t>
            </a:fld>
            <a:endParaRPr lang="en-US" altLang="en-US"/>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E68A0C38-1C73-41FD-AB4A-669E11146D5A}"/>
              </a:ext>
            </a:extLst>
          </p:cNvPr>
          <p:cNvSpPr>
            <a:spLocks noGrp="1"/>
          </p:cNvSpPr>
          <p:nvPr>
            <p:ph type="title"/>
          </p:nvPr>
        </p:nvSpPr>
        <p:spPr/>
        <p:txBody>
          <a:bodyPr/>
          <a:lstStyle/>
          <a:p>
            <a:pPr>
              <a:spcBef>
                <a:spcPct val="100000"/>
              </a:spcBef>
              <a:buSzPct val="99000"/>
            </a:pPr>
            <a:r>
              <a:rPr lang="en-US" altLang="en-US"/>
              <a:t>General CDMS Update Process</a:t>
            </a:r>
          </a:p>
        </p:txBody>
      </p:sp>
      <p:sp>
        <p:nvSpPr>
          <p:cNvPr id="2" name="Content Placeholder 1">
            <a:extLst>
              <a:ext uri="{FF2B5EF4-FFF2-40B4-BE49-F238E27FC236}">
                <a16:creationId xmlns:a16="http://schemas.microsoft.com/office/drawing/2014/main" id="{31E7AA35-8510-4D43-9B5F-8DC659B180A9}"/>
              </a:ext>
            </a:extLst>
          </p:cNvPr>
          <p:cNvSpPr>
            <a:spLocks noGrp="1"/>
          </p:cNvSpPr>
          <p:nvPr>
            <p:ph idx="1"/>
          </p:nvPr>
        </p:nvSpPr>
        <p:spPr/>
        <p:txBody>
          <a:bodyPr>
            <a:normAutofit fontScale="85000" lnSpcReduction="1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1. Select the source data file and destination category</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2. Define source data parameters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3. Match fields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4. Categorize data</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5. Validation</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6. Review results in CDMS repository</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7. Transfer to state database</a:t>
            </a:r>
            <a:endParaRPr lang="en-US"/>
          </a:p>
        </p:txBody>
      </p:sp>
      <p:sp>
        <p:nvSpPr>
          <p:cNvPr id="3" name="Slide Number Placeholder 2">
            <a:extLst>
              <a:ext uri="{FF2B5EF4-FFF2-40B4-BE49-F238E27FC236}">
                <a16:creationId xmlns:a16="http://schemas.microsoft.com/office/drawing/2014/main" id="{F81A0123-567F-4190-A89A-039E483F48A8}"/>
              </a:ext>
            </a:extLst>
          </p:cNvPr>
          <p:cNvSpPr>
            <a:spLocks noGrp="1"/>
          </p:cNvSpPr>
          <p:nvPr>
            <p:ph type="sldNum" sz="quarter" idx="11"/>
          </p:nvPr>
        </p:nvSpPr>
        <p:spPr/>
        <p:txBody>
          <a:bodyPr/>
          <a:lstStyle/>
          <a:p>
            <a:pPr>
              <a:spcBef>
                <a:spcPct val="100000"/>
              </a:spcBef>
              <a:buSzPct val="99000"/>
            </a:pPr>
            <a:fld id="{30875575-2407-4C5C-8730-15FEFF80502F}" type="slidenum">
              <a:rPr lang="en-US" altLang="en-US" smtClean="0"/>
              <a:pPr>
                <a:spcBef>
                  <a:spcPct val="100000"/>
                </a:spcBef>
                <a:buSzPct val="99000"/>
              </a:pPr>
              <a:t>16</a:t>
            </a:fld>
            <a:endParaRPr lang="en-US" altLang="en-US"/>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47707C4B-FD2E-44E0-AD06-577C98269F55}"/>
              </a:ext>
            </a:extLst>
          </p:cNvPr>
          <p:cNvSpPr>
            <a:spLocks noGrp="1"/>
          </p:cNvSpPr>
          <p:nvPr>
            <p:ph type="title"/>
          </p:nvPr>
        </p:nvSpPr>
        <p:spPr/>
        <p:txBody>
          <a:bodyPr/>
          <a:lstStyle/>
          <a:p>
            <a:pPr>
              <a:spcBef>
                <a:spcPct val="100000"/>
              </a:spcBef>
              <a:buSzPct val="99000"/>
            </a:pPr>
            <a:r>
              <a:rPr lang="en-US" altLang="en-US"/>
              <a:t>Source Data Parameters</a:t>
            </a:r>
          </a:p>
        </p:txBody>
      </p:sp>
      <p:sp>
        <p:nvSpPr>
          <p:cNvPr id="2" name="Content Placeholder 1">
            <a:extLst>
              <a:ext uri="{FF2B5EF4-FFF2-40B4-BE49-F238E27FC236}">
                <a16:creationId xmlns:a16="http://schemas.microsoft.com/office/drawing/2014/main" id="{DDC59AC4-6A36-40BA-8F8E-C1E25CF5D7A6}"/>
              </a:ext>
            </a:extLst>
          </p:cNvPr>
          <p:cNvSpPr>
            <a:spLocks noGrp="1"/>
          </p:cNvSpPr>
          <p:nvPr>
            <p:ph sz="quarter" idx="13"/>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Specifies: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Table containing data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Hazus-ID field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Coordinate fields (dependent on data type)</a:t>
            </a:r>
            <a:endParaRPr lang="en-US"/>
          </a:p>
        </p:txBody>
      </p:sp>
      <p:pic>
        <p:nvPicPr>
          <p:cNvPr id="8" name="Picture 4" descr="CDMS screenshot of Import into CDMS Repository screen.">
            <a:extLst>
              <a:ext uri="{FF2B5EF4-FFF2-40B4-BE49-F238E27FC236}">
                <a16:creationId xmlns:a16="http://schemas.microsoft.com/office/drawing/2014/main" id="{F76227D0-C49D-46B4-AAD2-143654ABECF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2282282"/>
            <a:ext cx="4035425" cy="223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86E8F3EC-8857-445C-B37A-8C2D4732FFEB}"/>
              </a:ext>
            </a:extLst>
          </p:cNvPr>
          <p:cNvSpPr>
            <a:spLocks noGrp="1"/>
          </p:cNvSpPr>
          <p:nvPr>
            <p:ph type="sldNum" sz="quarter" idx="17"/>
          </p:nvPr>
        </p:nvSpPr>
        <p:spPr/>
        <p:txBody>
          <a:bodyPr/>
          <a:lstStyle/>
          <a:p>
            <a:pPr>
              <a:spcBef>
                <a:spcPct val="100000"/>
              </a:spcBef>
              <a:buSzPct val="99000"/>
            </a:pPr>
            <a:fld id="{32F9A243-9674-420B-AD0B-844FB2B7261E}" type="slidenum">
              <a:rPr lang="en-US" altLang="en-US" smtClean="0"/>
              <a:pPr>
                <a:spcBef>
                  <a:spcPct val="100000"/>
                </a:spcBef>
                <a:buSzPct val="99000"/>
              </a:pPr>
              <a:t>17</a:t>
            </a:fld>
            <a:endParaRPr lang="en-US" altLang="en-US"/>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4681F6BF-28C1-4B0A-B0F7-72873E80ED67}"/>
              </a:ext>
            </a:extLst>
          </p:cNvPr>
          <p:cNvSpPr>
            <a:spLocks noGrp="1"/>
          </p:cNvSpPr>
          <p:nvPr>
            <p:ph type="title"/>
          </p:nvPr>
        </p:nvSpPr>
        <p:spPr/>
        <p:txBody>
          <a:bodyPr/>
          <a:lstStyle/>
          <a:p>
            <a:pPr>
              <a:spcBef>
                <a:spcPct val="100000"/>
              </a:spcBef>
              <a:buSzPct val="99000"/>
            </a:pPr>
            <a:r>
              <a:rPr lang="en-US" altLang="en-US"/>
              <a:t>Source Category and Dataset</a:t>
            </a:r>
          </a:p>
        </p:txBody>
      </p:sp>
      <p:sp>
        <p:nvSpPr>
          <p:cNvPr id="2" name="Content Placeholder 1">
            <a:extLst>
              <a:ext uri="{FF2B5EF4-FFF2-40B4-BE49-F238E27FC236}">
                <a16:creationId xmlns:a16="http://schemas.microsoft.com/office/drawing/2014/main" id="{6A5EA959-696B-4B83-BF32-C002B9378EA6}"/>
              </a:ext>
            </a:extLst>
          </p:cNvPr>
          <p:cNvSpPr>
            <a:spLocks noGrp="1"/>
          </p:cNvSpPr>
          <p:nvPr>
            <p:ph sz="quarter" idx="13"/>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File name and location, category, and inventory dataset.</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a:t>
            </a:r>
            <a:endParaRPr lang="en-US"/>
          </a:p>
        </p:txBody>
      </p:sp>
      <p:pic>
        <p:nvPicPr>
          <p:cNvPr id="8" name="Picture 5" descr="Screnshot of Hazus CDMS Inport into CDMS Repository screen, highlighting the section entitled Specify hazards for importing data for: Earthquake, Flood, Hurricane Wind.">
            <a:extLst>
              <a:ext uri="{FF2B5EF4-FFF2-40B4-BE49-F238E27FC236}">
                <a16:creationId xmlns:a16="http://schemas.microsoft.com/office/drawing/2014/main" id="{3E620AF1-9659-49ED-BC11-5A8473B31AF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416607" y="3471863"/>
            <a:ext cx="4310786"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161A334E-FB76-4A2D-AF6F-1FF43E8E6C91}"/>
              </a:ext>
            </a:extLst>
          </p:cNvPr>
          <p:cNvSpPr>
            <a:spLocks noGrp="1"/>
          </p:cNvSpPr>
          <p:nvPr>
            <p:ph type="sldNum" sz="quarter" idx="17"/>
          </p:nvPr>
        </p:nvSpPr>
        <p:spPr/>
        <p:txBody>
          <a:bodyPr/>
          <a:lstStyle/>
          <a:p>
            <a:pPr>
              <a:spcBef>
                <a:spcPct val="100000"/>
              </a:spcBef>
              <a:buSzPct val="99000"/>
            </a:pPr>
            <a:fld id="{DEAAB483-A9D3-40B6-AE93-E7EA907C98A8}" type="slidenum">
              <a:rPr lang="en-US" altLang="en-US" smtClean="0"/>
              <a:pPr>
                <a:spcBef>
                  <a:spcPct val="100000"/>
                </a:spcBef>
                <a:buSzPct val="99000"/>
              </a:pPr>
              <a:t>18</a:t>
            </a:fld>
            <a:endParaRPr lang="en-US" altLang="en-US"/>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15D5A792-EFEB-4E8C-94E3-669E10F15D88}"/>
              </a:ext>
            </a:extLst>
          </p:cNvPr>
          <p:cNvSpPr>
            <a:spLocks noGrp="1"/>
          </p:cNvSpPr>
          <p:nvPr>
            <p:ph type="title"/>
          </p:nvPr>
        </p:nvSpPr>
        <p:spPr/>
        <p:txBody>
          <a:bodyPr/>
          <a:lstStyle/>
          <a:p>
            <a:pPr>
              <a:spcBef>
                <a:spcPct val="100000"/>
              </a:spcBef>
              <a:buSzPct val="99000"/>
            </a:pPr>
            <a:r>
              <a:rPr lang="en-US" altLang="en-US"/>
              <a:t>Source To Destination Dataset - Example</a:t>
            </a:r>
          </a:p>
        </p:txBody>
      </p:sp>
      <p:pic>
        <p:nvPicPr>
          <p:cNvPr id="6" name="Picture 4" descr="Comprehensive Data Management System (CDMS)  Import into CDMS Repository.  Select a file for import: There is a text box with the directory &quot;C:\DMGT\Exercise4_1\SCDOE_Students.shp&quot; entered. To the right of it is a Browse button. Below it there are three check boxes to specify hazards for Earthquake, Flood, and Hurricane Wind.  Select Hazus Inventory Category:  There is a dropdown menu with Aggregated Data selected. Select Hazus Inventory Dataset (Layer): There is a dropdown menu with Building Counts by Census Tract selected. There is a button with Import Site Specific Data to Aggregated Data title. There is a text box with the following information. Required Fields: *The following fields are required for updating inventory information. Please make sure your data contains all the required fields below: AGR1 – Agriculture, Census Tract, COM1 - Retail Trade, COM10 – Parking, COM2 - Wholesale Trade, COM3 - Personal and Repair Services, COM4 - Professional/Technical Services, COM5 – Banks, COM6 – Hospital, COM7 - Medical Office/Clinic, COM8 - Entertainment &amp; Recreation, COM9 – Theatres, EDU1 - Grade Schools, EDU2 - Colleges/Universities">
            <a:extLst>
              <a:ext uri="{FF2B5EF4-FFF2-40B4-BE49-F238E27FC236}">
                <a16:creationId xmlns:a16="http://schemas.microsoft.com/office/drawing/2014/main" id="{77662ACA-8AEB-4B9D-A137-63213A246554}"/>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937970" y="1743639"/>
            <a:ext cx="5268060" cy="3296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92007ED2-1780-47F2-B620-B6D45C6B99D1}"/>
              </a:ext>
            </a:extLst>
          </p:cNvPr>
          <p:cNvSpPr>
            <a:spLocks noGrp="1"/>
          </p:cNvSpPr>
          <p:nvPr>
            <p:ph type="sldNum" sz="quarter" idx="11"/>
          </p:nvPr>
        </p:nvSpPr>
        <p:spPr/>
        <p:txBody>
          <a:bodyPr/>
          <a:lstStyle/>
          <a:p>
            <a:pPr>
              <a:spcBef>
                <a:spcPct val="100000"/>
              </a:spcBef>
              <a:buSzPct val="99000"/>
            </a:pPr>
            <a:fld id="{30875575-2407-4C5C-8730-15FEFF80502F}" type="slidenum">
              <a:rPr lang="en-US" altLang="en-US" smtClean="0"/>
              <a:pPr>
                <a:spcBef>
                  <a:spcPct val="100000"/>
                </a:spcBef>
                <a:buSzPct val="99000"/>
              </a:pPr>
              <a:t>19</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39A2172C-8450-4A15-AF8E-B444770601BF}"/>
              </a:ext>
            </a:extLst>
          </p:cNvPr>
          <p:cNvSpPr>
            <a:spLocks noGrp="1"/>
          </p:cNvSpPr>
          <p:nvPr>
            <p:ph type="title"/>
          </p:nvPr>
        </p:nvSpPr>
        <p:spPr/>
        <p:txBody>
          <a:bodyPr/>
          <a:lstStyle/>
          <a:p>
            <a:pPr>
              <a:spcBef>
                <a:spcPct val="100000"/>
              </a:spcBef>
              <a:buSzPct val="99000"/>
            </a:pPr>
            <a:r>
              <a:rPr lang="en-US" altLang="en-US"/>
              <a:t>Goal and Objectives</a:t>
            </a:r>
          </a:p>
        </p:txBody>
      </p:sp>
      <p:sp>
        <p:nvSpPr>
          <p:cNvPr id="2" name="Content Placeholder 1">
            <a:extLst>
              <a:ext uri="{FF2B5EF4-FFF2-40B4-BE49-F238E27FC236}">
                <a16:creationId xmlns:a16="http://schemas.microsoft.com/office/drawing/2014/main" id="{DD5E8225-D34A-447E-A2E3-854FDDCB07A3}"/>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Introduce the Comprehensive Data Management System (CDMS)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After completing Lesson 3, you will be able to:</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Understand CDMS concepts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Navigate the CDMS menus</a:t>
            </a:r>
            <a:endParaRPr lang="en-US"/>
          </a:p>
        </p:txBody>
      </p:sp>
      <p:sp>
        <p:nvSpPr>
          <p:cNvPr id="3" name="Slide Number Placeholder 2">
            <a:extLst>
              <a:ext uri="{FF2B5EF4-FFF2-40B4-BE49-F238E27FC236}">
                <a16:creationId xmlns:a16="http://schemas.microsoft.com/office/drawing/2014/main" id="{4B8DC66E-DA77-4518-85FC-D909109A024C}"/>
              </a:ext>
            </a:extLst>
          </p:cNvPr>
          <p:cNvSpPr>
            <a:spLocks noGrp="1"/>
          </p:cNvSpPr>
          <p:nvPr>
            <p:ph type="sldNum" sz="quarter" idx="11"/>
          </p:nvPr>
        </p:nvSpPr>
        <p:spPr/>
        <p:txBody>
          <a:bodyPr/>
          <a:lstStyle/>
          <a:p>
            <a:pPr>
              <a:spcBef>
                <a:spcPct val="100000"/>
              </a:spcBef>
              <a:buSzPct val="99000"/>
            </a:pPr>
            <a:fld id="{30875575-2407-4C5C-8730-15FEFF80502F}"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C02D31EF-0525-4E96-8783-E1B2AC1D49B2}"/>
              </a:ext>
            </a:extLst>
          </p:cNvPr>
          <p:cNvSpPr>
            <a:spLocks noGrp="1"/>
          </p:cNvSpPr>
          <p:nvPr>
            <p:ph type="title"/>
          </p:nvPr>
        </p:nvSpPr>
        <p:spPr/>
        <p:txBody>
          <a:bodyPr/>
          <a:lstStyle/>
          <a:p>
            <a:pPr>
              <a:spcBef>
                <a:spcPct val="100000"/>
              </a:spcBef>
              <a:buSzPct val="99000"/>
            </a:pPr>
            <a:r>
              <a:rPr lang="en-US" altLang="en-US"/>
              <a:t>Import Table or Worksheet</a:t>
            </a:r>
          </a:p>
        </p:txBody>
      </p:sp>
      <p:sp>
        <p:nvSpPr>
          <p:cNvPr id="2" name="Content Placeholder 1">
            <a:extLst>
              <a:ext uri="{FF2B5EF4-FFF2-40B4-BE49-F238E27FC236}">
                <a16:creationId xmlns:a16="http://schemas.microsoft.com/office/drawing/2014/main" id="{D417C899-3B41-4B17-908A-37999716A602}"/>
              </a:ext>
            </a:extLst>
          </p:cNvPr>
          <p:cNvSpPr>
            <a:spLocks noGrp="1"/>
          </p:cNvSpPr>
          <p:nvPr>
            <p:ph sz="quarter" idx="13"/>
          </p:nvPr>
        </p:nvSpPr>
        <p:spPr/>
        <p:txBody>
          <a:bodyPr>
            <a:normAutofit fontScale="77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If the import is from a Shapefile, the import table is automatically selected.</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If the import is an MS Access or MS Excel file, the user has to specify the table or worksheet that contains the data.</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 </a:t>
            </a:r>
            <a:endParaRPr lang="en-US"/>
          </a:p>
        </p:txBody>
      </p:sp>
      <p:pic>
        <p:nvPicPr>
          <p:cNvPr id="8" name="Picture 5" descr="Screenshot of Import into CDMS Repository screen">
            <a:extLst>
              <a:ext uri="{FF2B5EF4-FFF2-40B4-BE49-F238E27FC236}">
                <a16:creationId xmlns:a16="http://schemas.microsoft.com/office/drawing/2014/main" id="{26C80B93-9675-4A40-A134-AB774E6D147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123998" y="3701137"/>
            <a:ext cx="2896004" cy="1714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7E4BCFBF-625B-4F2E-889D-41603E3C65D2}"/>
              </a:ext>
            </a:extLst>
          </p:cNvPr>
          <p:cNvSpPr>
            <a:spLocks noGrp="1"/>
          </p:cNvSpPr>
          <p:nvPr>
            <p:ph type="sldNum" sz="quarter" idx="17"/>
          </p:nvPr>
        </p:nvSpPr>
        <p:spPr/>
        <p:txBody>
          <a:bodyPr/>
          <a:lstStyle/>
          <a:p>
            <a:pPr>
              <a:spcBef>
                <a:spcPct val="100000"/>
              </a:spcBef>
              <a:buSzPct val="99000"/>
            </a:pPr>
            <a:fld id="{DEAAB483-A9D3-40B6-AE93-E7EA907C98A8}" type="slidenum">
              <a:rPr lang="en-US" altLang="en-US" smtClean="0"/>
              <a:pPr>
                <a:spcBef>
                  <a:spcPct val="100000"/>
                </a:spcBef>
                <a:buSzPct val="99000"/>
              </a:pPr>
              <a:t>20</a:t>
            </a:fld>
            <a:endParaRPr lang="en-US" altLang="en-US"/>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0DB67697-D98B-40EB-B090-171413E435E9}"/>
              </a:ext>
            </a:extLst>
          </p:cNvPr>
          <p:cNvSpPr>
            <a:spLocks noGrp="1"/>
          </p:cNvSpPr>
          <p:nvPr>
            <p:ph type="title"/>
          </p:nvPr>
        </p:nvSpPr>
        <p:spPr/>
        <p:txBody>
          <a:bodyPr/>
          <a:lstStyle/>
          <a:p>
            <a:pPr>
              <a:spcBef>
                <a:spcPct val="100000"/>
              </a:spcBef>
              <a:buSzPct val="99000"/>
            </a:pPr>
            <a:r>
              <a:rPr lang="en-US" altLang="en-US"/>
              <a:t>Field Matching</a:t>
            </a:r>
          </a:p>
        </p:txBody>
      </p:sp>
      <p:sp>
        <p:nvSpPr>
          <p:cNvPr id="2" name="Content Placeholder 1">
            <a:extLst>
              <a:ext uri="{FF2B5EF4-FFF2-40B4-BE49-F238E27FC236}">
                <a16:creationId xmlns:a16="http://schemas.microsoft.com/office/drawing/2014/main" id="{9A8EB640-874B-430E-A330-2608150BD486}"/>
              </a:ext>
            </a:extLst>
          </p:cNvPr>
          <p:cNvSpPr>
            <a:spLocks noGrp="1"/>
          </p:cNvSpPr>
          <p:nvPr>
            <p:ph sz="quarter" idx="13"/>
          </p:nvPr>
        </p:nvSpPr>
        <p:spPr/>
        <p:txBody>
          <a:bodyPr>
            <a:normAutofit fontScale="85000" lnSpcReduction="1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Specifies how fields in your input table are related to fields in the Hazus inventory.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CDMS auto-matches fields with the same name and characteristics.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Colors indicate which fields are required or can have defaults auto-assigned. </a:t>
            </a:r>
            <a:endParaRPr lang="en-US"/>
          </a:p>
        </p:txBody>
      </p:sp>
      <p:pic>
        <p:nvPicPr>
          <p:cNvPr id="8" name="Picture 4" descr="Comprehensive Data Management System (CDMS). Import into CDMS Repository - Data Field Matching. Define Source(from) and Destination(to) Field Matches Source (from) Fields (Click to Select) There is a list containing COUNTY, ELEVAT, FUNCTION, GEORES, ID, MAPPING To the right is a table containing Destination Fields. Below is Field Matches. There is a table containing the field matches and types. To the right of the table is a Load button, a Save button, and a Remove button. At the bottom right of the page there is a Back button, a Continue button, and a CDMS Home button">
            <a:extLst>
              <a:ext uri="{FF2B5EF4-FFF2-40B4-BE49-F238E27FC236}">
                <a16:creationId xmlns:a16="http://schemas.microsoft.com/office/drawing/2014/main" id="{84F21C09-09B6-428F-BE83-A4848B2541C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930353"/>
            <a:ext cx="4035425" cy="2936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67C4D96F-9051-4744-81C4-BF6D15D3F775}"/>
              </a:ext>
            </a:extLst>
          </p:cNvPr>
          <p:cNvSpPr>
            <a:spLocks noGrp="1"/>
          </p:cNvSpPr>
          <p:nvPr>
            <p:ph type="sldNum" sz="quarter" idx="17"/>
          </p:nvPr>
        </p:nvSpPr>
        <p:spPr/>
        <p:txBody>
          <a:bodyPr/>
          <a:lstStyle/>
          <a:p>
            <a:pPr>
              <a:spcBef>
                <a:spcPct val="100000"/>
              </a:spcBef>
              <a:buSzPct val="99000"/>
            </a:pPr>
            <a:fld id="{32F9A243-9674-420B-AD0B-844FB2B7261E}" type="slidenum">
              <a:rPr lang="en-US" altLang="en-US" smtClean="0"/>
              <a:pPr>
                <a:spcBef>
                  <a:spcPct val="100000"/>
                </a:spcBef>
                <a:buSzPct val="99000"/>
              </a:pPr>
              <a:t>21</a:t>
            </a:fld>
            <a:endParaRPr lang="en-US" altLang="en-US"/>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28990842-6E8C-4172-8C5D-B88EAC427150}"/>
              </a:ext>
            </a:extLst>
          </p:cNvPr>
          <p:cNvSpPr>
            <a:spLocks noGrp="1"/>
          </p:cNvSpPr>
          <p:nvPr>
            <p:ph type="title"/>
          </p:nvPr>
        </p:nvSpPr>
        <p:spPr/>
        <p:txBody>
          <a:bodyPr/>
          <a:lstStyle/>
          <a:p>
            <a:pPr>
              <a:spcBef>
                <a:spcPct val="100000"/>
              </a:spcBef>
              <a:buSzPct val="99000"/>
            </a:pPr>
            <a:r>
              <a:rPr lang="en-US" altLang="en-US"/>
              <a:t>Field Matching (cont.)</a:t>
            </a:r>
          </a:p>
        </p:txBody>
      </p:sp>
      <p:pic>
        <p:nvPicPr>
          <p:cNvPr id="6" name="Picture 4" descr="Comprehensive Data Management System (CDMS). Import into CDMS Repository - Data Field Matching. Define Source(from) and Destination(to) Field Matches Source (from) Fields (Click to Select) There is a list containing COUNTY, ELEVAT, FUNCTION, GEORES, ID, MAPPING To the right is a table containing Destination Fields. Below is Field Matches. There is a table containing the field matches and types. To the right of the table is a Load button, a Save button, and a Remove button. At the bottom right of the page there is a Back button, a Continue button, and a CDMS Home button">
            <a:extLst>
              <a:ext uri="{FF2B5EF4-FFF2-40B4-BE49-F238E27FC236}">
                <a16:creationId xmlns:a16="http://schemas.microsoft.com/office/drawing/2014/main" id="{4E24A1B8-2C19-4773-AEDB-2108C5B78175}"/>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311817"/>
            <a:ext cx="8229600" cy="4159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44562FBD-CA60-4BF3-8E76-85356F5E66A0}"/>
              </a:ext>
            </a:extLst>
          </p:cNvPr>
          <p:cNvSpPr>
            <a:spLocks noGrp="1"/>
          </p:cNvSpPr>
          <p:nvPr>
            <p:ph type="sldNum" sz="quarter" idx="11"/>
          </p:nvPr>
        </p:nvSpPr>
        <p:spPr/>
        <p:txBody>
          <a:bodyPr/>
          <a:lstStyle/>
          <a:p>
            <a:pPr>
              <a:spcBef>
                <a:spcPct val="100000"/>
              </a:spcBef>
              <a:buSzPct val="99000"/>
            </a:pPr>
            <a:fld id="{30875575-2407-4C5C-8730-15FEFF80502F}" type="slidenum">
              <a:rPr lang="en-US" altLang="en-US" smtClean="0"/>
              <a:pPr>
                <a:spcBef>
                  <a:spcPct val="100000"/>
                </a:spcBef>
                <a:buSzPct val="99000"/>
              </a:pPr>
              <a:t>22</a:t>
            </a:fld>
            <a:endParaRPr lang="en-US" altLang="en-US"/>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FA7B656D-B3D2-4DB6-BC07-C52ACFC183E3}"/>
              </a:ext>
            </a:extLst>
          </p:cNvPr>
          <p:cNvSpPr>
            <a:spLocks noGrp="1"/>
          </p:cNvSpPr>
          <p:nvPr>
            <p:ph type="title"/>
          </p:nvPr>
        </p:nvSpPr>
        <p:spPr/>
        <p:txBody>
          <a:bodyPr/>
          <a:lstStyle/>
          <a:p>
            <a:pPr>
              <a:spcBef>
                <a:spcPct val="100000"/>
              </a:spcBef>
              <a:buSzPct val="99000"/>
            </a:pPr>
            <a:r>
              <a:rPr lang="en-US" altLang="en-US"/>
              <a:t>Categorizing Data</a:t>
            </a:r>
          </a:p>
        </p:txBody>
      </p:sp>
      <p:pic>
        <p:nvPicPr>
          <p:cNvPr id="6" name="Picture 4" descr="Comprehensive Data Management System (CDMS). Categorize Fields. The data values for fields below need to be categorized into Hazus specific data. Press OK to continue. There is a list containing the following items: Back-up Power (Yes or No), Facility Class, Design Level, EQ Building Type. To the right of the list is an OK button. Category Value Matching: Facility Class Source (Click to select) There is a list containing Field Value Destination (Click to select) There are two columns, Value and Description. Under value is EFHL, EFHM, EFHS, EFMC, MDFLT. Under Description is Large Hospital, Medium Hospital, Small Hospital, Medical Clinics, and Default for Medical. There are three columns under Matching Results, Source, Destination, and Description. Under Source is EFHL, EFHM, EFHS, EFMC. Under Destination is EFHL, EFHM, EFHS, EFMC. Under Description is Large Hospital, Medium Hospital, Small Hospital, Medical Clinics. There is an unavailable Add Match button At the bottom right of the page is a Continue button and a Cancel button.">
            <a:extLst>
              <a:ext uri="{FF2B5EF4-FFF2-40B4-BE49-F238E27FC236}">
                <a16:creationId xmlns:a16="http://schemas.microsoft.com/office/drawing/2014/main" id="{BF838BC5-A96A-4EF7-9997-806BE150EF06}"/>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93422" y="1108544"/>
            <a:ext cx="8157155" cy="456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7F53CAE4-F7A1-4FD4-960F-565D1F58DEF9}"/>
              </a:ext>
            </a:extLst>
          </p:cNvPr>
          <p:cNvSpPr>
            <a:spLocks noGrp="1"/>
          </p:cNvSpPr>
          <p:nvPr>
            <p:ph type="sldNum" sz="quarter" idx="11"/>
          </p:nvPr>
        </p:nvSpPr>
        <p:spPr/>
        <p:txBody>
          <a:bodyPr/>
          <a:lstStyle/>
          <a:p>
            <a:pPr>
              <a:spcBef>
                <a:spcPct val="100000"/>
              </a:spcBef>
              <a:buSzPct val="99000"/>
            </a:pPr>
            <a:fld id="{30875575-2407-4C5C-8730-15FEFF80502F}" type="slidenum">
              <a:rPr lang="en-US" altLang="en-US" smtClean="0"/>
              <a:pPr>
                <a:spcBef>
                  <a:spcPct val="100000"/>
                </a:spcBef>
                <a:buSzPct val="99000"/>
              </a:pPr>
              <a:t>23</a:t>
            </a:fld>
            <a:endParaRPr lang="en-US" altLang="en-US"/>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04C340D4-7E60-41FE-A514-9170313E0B7F}"/>
              </a:ext>
            </a:extLst>
          </p:cNvPr>
          <p:cNvSpPr>
            <a:spLocks noGrp="1"/>
          </p:cNvSpPr>
          <p:nvPr>
            <p:ph type="title"/>
          </p:nvPr>
        </p:nvSpPr>
        <p:spPr/>
        <p:txBody>
          <a:bodyPr/>
          <a:lstStyle/>
          <a:p>
            <a:pPr>
              <a:spcBef>
                <a:spcPct val="100000"/>
              </a:spcBef>
              <a:buSzPct val="99000"/>
            </a:pPr>
            <a:r>
              <a:rPr lang="en-US" altLang="en-US"/>
              <a:t>Validation</a:t>
            </a:r>
          </a:p>
        </p:txBody>
      </p:sp>
      <p:sp>
        <p:nvSpPr>
          <p:cNvPr id="2" name="Content Placeholder 1">
            <a:extLst>
              <a:ext uri="{FF2B5EF4-FFF2-40B4-BE49-F238E27FC236}">
                <a16:creationId xmlns:a16="http://schemas.microsoft.com/office/drawing/2014/main" id="{6C26F559-7A12-4979-9776-4B7758002799}"/>
              </a:ext>
            </a:extLst>
          </p:cNvPr>
          <p:cNvSpPr>
            <a:spLocks noGrp="1"/>
          </p:cNvSpPr>
          <p:nvPr>
            <p:ph idx="1"/>
          </p:nvPr>
        </p:nvSpPr>
        <p:spPr/>
        <p:txBody>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The validation process confirms that records have valid values, and that fields match correctly.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 report is generated as soon as an error is found. Validation may take several passes.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All errors must be corrected before any records are imported into the CDMS Repository.</a:t>
            </a:r>
            <a:endParaRPr lang="en-US"/>
          </a:p>
        </p:txBody>
      </p:sp>
      <p:sp>
        <p:nvSpPr>
          <p:cNvPr id="3" name="Slide Number Placeholder 2">
            <a:extLst>
              <a:ext uri="{FF2B5EF4-FFF2-40B4-BE49-F238E27FC236}">
                <a16:creationId xmlns:a16="http://schemas.microsoft.com/office/drawing/2014/main" id="{F52CCDBF-1653-4CFF-B82E-B5FA24EAE105}"/>
              </a:ext>
            </a:extLst>
          </p:cNvPr>
          <p:cNvSpPr>
            <a:spLocks noGrp="1"/>
          </p:cNvSpPr>
          <p:nvPr>
            <p:ph type="sldNum" sz="quarter" idx="11"/>
          </p:nvPr>
        </p:nvSpPr>
        <p:spPr/>
        <p:txBody>
          <a:bodyPr/>
          <a:lstStyle/>
          <a:p>
            <a:pPr>
              <a:spcBef>
                <a:spcPct val="100000"/>
              </a:spcBef>
              <a:buSzPct val="99000"/>
            </a:pPr>
            <a:fld id="{30875575-2407-4C5C-8730-15FEFF80502F}" type="slidenum">
              <a:rPr lang="en-US" altLang="en-US" smtClean="0"/>
              <a:pPr>
                <a:spcBef>
                  <a:spcPct val="100000"/>
                </a:spcBef>
                <a:buSzPct val="99000"/>
              </a:pPr>
              <a:t>24</a:t>
            </a:fld>
            <a:endParaRPr lang="en-US" altLang="en-US"/>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2AFD7A2D-A4DB-4413-9F3D-ACD8FD780F50}"/>
              </a:ext>
            </a:extLst>
          </p:cNvPr>
          <p:cNvSpPr>
            <a:spLocks noGrp="1"/>
          </p:cNvSpPr>
          <p:nvPr>
            <p:ph type="title"/>
          </p:nvPr>
        </p:nvSpPr>
        <p:spPr/>
        <p:txBody>
          <a:bodyPr/>
          <a:lstStyle/>
          <a:p>
            <a:pPr>
              <a:spcBef>
                <a:spcPct val="100000"/>
              </a:spcBef>
              <a:buSzPct val="99000"/>
            </a:pPr>
            <a:r>
              <a:rPr lang="en-US" altLang="en-US"/>
              <a:t>Data Review</a:t>
            </a:r>
          </a:p>
        </p:txBody>
      </p:sp>
      <p:sp>
        <p:nvSpPr>
          <p:cNvPr id="2" name="Content Placeholder 1">
            <a:extLst>
              <a:ext uri="{FF2B5EF4-FFF2-40B4-BE49-F238E27FC236}">
                <a16:creationId xmlns:a16="http://schemas.microsoft.com/office/drawing/2014/main" id="{236B6598-DD4D-4F94-83A7-CA8E2F922D73}"/>
              </a:ext>
            </a:extLst>
          </p:cNvPr>
          <p:cNvSpPr>
            <a:spLocks noGrp="1"/>
          </p:cNvSpPr>
          <p:nvPr>
            <p:ph sz="quarter" idx="13"/>
          </p:nvPr>
        </p:nvSpPr>
        <p:spPr/>
        <p:txBody>
          <a:bodyPr>
            <a:normAutofit fontScale="850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Verify that your data has imported into CDMS correctly before proceeding</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You have the option to remove unwanted records</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 </a:t>
            </a:r>
            <a:endParaRPr lang="en-US"/>
          </a:p>
        </p:txBody>
      </p:sp>
      <p:pic>
        <p:nvPicPr>
          <p:cNvPr id="8" name="Picture 5" descr="CDMS Detail Information. CDMS Dataset layer. Category: AEBM. Data Layer: Advanced Engineering Building Module . Number of Records: 13. There are five sets of Remove and Edit buttons.">
            <a:extLst>
              <a:ext uri="{FF2B5EF4-FFF2-40B4-BE49-F238E27FC236}">
                <a16:creationId xmlns:a16="http://schemas.microsoft.com/office/drawing/2014/main" id="{5272CDD7-0EF0-46CA-961C-66B0E0C05B1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177205" y="3471863"/>
            <a:ext cx="4789590"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C8B82621-DCD1-4648-9CF9-5BD159A0753B}"/>
              </a:ext>
            </a:extLst>
          </p:cNvPr>
          <p:cNvSpPr>
            <a:spLocks noGrp="1"/>
          </p:cNvSpPr>
          <p:nvPr>
            <p:ph type="sldNum" sz="quarter" idx="17"/>
          </p:nvPr>
        </p:nvSpPr>
        <p:spPr/>
        <p:txBody>
          <a:bodyPr/>
          <a:lstStyle/>
          <a:p>
            <a:pPr>
              <a:spcBef>
                <a:spcPct val="100000"/>
              </a:spcBef>
              <a:buSzPct val="99000"/>
            </a:pPr>
            <a:fld id="{DEAAB483-A9D3-40B6-AE93-E7EA907C98A8}" type="slidenum">
              <a:rPr lang="en-US" altLang="en-US" smtClean="0"/>
              <a:pPr>
                <a:spcBef>
                  <a:spcPct val="100000"/>
                </a:spcBef>
                <a:buSzPct val="99000"/>
              </a:pPr>
              <a:t>25</a:t>
            </a:fld>
            <a:endParaRPr lang="en-US" altLang="en-US"/>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24AE8349-8417-4325-81B2-92C9A2C7E0B7}"/>
              </a:ext>
            </a:extLst>
          </p:cNvPr>
          <p:cNvSpPr>
            <a:spLocks noGrp="1"/>
          </p:cNvSpPr>
          <p:nvPr>
            <p:ph type="title"/>
          </p:nvPr>
        </p:nvSpPr>
        <p:spPr/>
        <p:txBody>
          <a:bodyPr/>
          <a:lstStyle/>
          <a:p>
            <a:pPr>
              <a:spcBef>
                <a:spcPct val="100000"/>
              </a:spcBef>
              <a:buSzPct val="99000"/>
            </a:pPr>
            <a:r>
              <a:rPr lang="en-US" altLang="en-US"/>
              <a:t>Transferring Data to State Databases</a:t>
            </a:r>
          </a:p>
        </p:txBody>
      </p:sp>
      <p:sp>
        <p:nvSpPr>
          <p:cNvPr id="2" name="Content Placeholder 1">
            <a:extLst>
              <a:ext uri="{FF2B5EF4-FFF2-40B4-BE49-F238E27FC236}">
                <a16:creationId xmlns:a16="http://schemas.microsoft.com/office/drawing/2014/main" id="{80001179-B264-42BA-844F-D14B2E301156}"/>
              </a:ext>
            </a:extLst>
          </p:cNvPr>
          <p:cNvSpPr>
            <a:spLocks noGrp="1"/>
          </p:cNvSpPr>
          <p:nvPr>
            <p:ph sz="quarter" idx="13"/>
          </p:nvPr>
        </p:nvSpPr>
        <p:spPr/>
        <p:txBody>
          <a:bodyPr>
            <a:normAutofit fontScale="55000" lnSpcReduction="20000"/>
          </a:bodyPr>
          <a:lstStyle/>
          <a:p>
            <a:pPr marL="254000" lvl="1" indent="-254000" fontAlgn="auto">
              <a:spcBef>
                <a:spcPct val="100000"/>
              </a:spcBef>
              <a:buSzPct val="99000"/>
              <a:buFont typeface="Arial"/>
              <a:buChar char="•"/>
              <a:tabLst/>
              <a:defRPr/>
            </a:pPr>
            <a:r>
              <a:rPr lang="en-US" kern="1200">
                <a:ea typeface="+mn-ea"/>
                <a:sym typeface="Arial"/>
              </a:rPr>
              <a:t>CDMS stores all imported data in the Repository until you transfer the results to the state dataset</a:t>
            </a:r>
          </a:p>
          <a:p>
            <a:pPr marL="254000" lvl="1" indent="-254000" fontAlgn="auto">
              <a:spcBef>
                <a:spcPct val="100000"/>
              </a:spcBef>
              <a:buSzPct val="99000"/>
              <a:buFont typeface="Arial"/>
              <a:buChar char="•"/>
              <a:tabLst/>
              <a:defRPr/>
            </a:pPr>
            <a:r>
              <a:rPr lang="en-US" kern="1200">
                <a:ea typeface="+mn-ea"/>
                <a:sym typeface="Arial"/>
              </a:rPr>
              <a:t>Two transfer options:</a:t>
            </a:r>
          </a:p>
          <a:p>
            <a:pPr marL="635000" lvl="2" indent="-254000" fontAlgn="auto">
              <a:spcBef>
                <a:spcPct val="100000"/>
              </a:spcBef>
              <a:buSzPct val="99000"/>
              <a:buFont typeface="Wingdings"/>
              <a:buChar char="§"/>
              <a:tabLst/>
              <a:defRPr/>
            </a:pPr>
            <a:r>
              <a:rPr lang="en-US" kern="1200">
                <a:ea typeface="+mn-ea"/>
                <a:sym typeface="Arial"/>
              </a:rPr>
              <a:t>Append/Update</a:t>
            </a:r>
          </a:p>
          <a:p>
            <a:pPr marL="635000" lvl="2" indent="-254000" fontAlgn="auto">
              <a:spcBef>
                <a:spcPct val="100000"/>
              </a:spcBef>
              <a:buSzPct val="99000"/>
              <a:buFont typeface="Wingdings"/>
              <a:buChar char="§"/>
              <a:tabLst/>
              <a:defRPr/>
            </a:pPr>
            <a:r>
              <a:rPr lang="en-US" kern="1200">
                <a:ea typeface="+mn-ea"/>
                <a:sym typeface="Arial"/>
              </a:rPr>
              <a:t>Replace Data</a:t>
            </a:r>
          </a:p>
          <a:p>
            <a:pPr>
              <a:spcBef>
                <a:spcPct val="100000"/>
              </a:spcBef>
              <a:buSzPct val="99000"/>
            </a:pPr>
            <a:r>
              <a:rPr lang="en-US" kern="1200">
                <a:sym typeface="Arial"/>
              </a:rPr>
              <a:t> </a:t>
            </a:r>
            <a:endParaRPr lang="en-US"/>
          </a:p>
        </p:txBody>
      </p:sp>
      <p:pic>
        <p:nvPicPr>
          <p:cNvPr id="8" name="Picture 5" descr="Transfer to Statewide Dataset button. Screen shot of the CDMS Statewide Data Transfer Options window. There are two radio buttons. First button, &quot;Append / Update Data&quot;. Second button, &quot;Replace Data&quot;. There is a Submit and Cancel buttons at the bottom of the window.">
            <a:extLst>
              <a:ext uri="{FF2B5EF4-FFF2-40B4-BE49-F238E27FC236}">
                <a16:creationId xmlns:a16="http://schemas.microsoft.com/office/drawing/2014/main" id="{BD7CCA31-0F04-4EF5-AFDC-DE904EE1C9C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014865" y="3471863"/>
            <a:ext cx="5114270"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813FB8EB-1796-4E1E-8116-D41E2284AFCD}"/>
              </a:ext>
            </a:extLst>
          </p:cNvPr>
          <p:cNvSpPr>
            <a:spLocks noGrp="1"/>
          </p:cNvSpPr>
          <p:nvPr>
            <p:ph type="sldNum" sz="quarter" idx="17"/>
          </p:nvPr>
        </p:nvSpPr>
        <p:spPr/>
        <p:txBody>
          <a:bodyPr/>
          <a:lstStyle/>
          <a:p>
            <a:pPr>
              <a:spcBef>
                <a:spcPct val="100000"/>
              </a:spcBef>
              <a:buSzPct val="99000"/>
            </a:pPr>
            <a:fld id="{DEAAB483-A9D3-40B6-AE93-E7EA907C98A8}" type="slidenum">
              <a:rPr lang="en-US" altLang="en-US" smtClean="0"/>
              <a:pPr>
                <a:spcBef>
                  <a:spcPct val="100000"/>
                </a:spcBef>
                <a:buSzPct val="99000"/>
              </a:pPr>
              <a:t>26</a:t>
            </a:fld>
            <a:endParaRPr lang="en-US" altLang="en-US"/>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B09398D8-EE7E-48FF-99F5-6C053C2DBE8A}"/>
              </a:ext>
            </a:extLst>
          </p:cNvPr>
          <p:cNvSpPr>
            <a:spLocks noGrp="1"/>
          </p:cNvSpPr>
          <p:nvPr>
            <p:ph type="title"/>
          </p:nvPr>
        </p:nvSpPr>
        <p:spPr/>
        <p:txBody>
          <a:bodyPr/>
          <a:lstStyle/>
          <a:p>
            <a:pPr>
              <a:spcBef>
                <a:spcPct val="100000"/>
              </a:spcBef>
              <a:buSzPct val="99000"/>
            </a:pPr>
            <a:r>
              <a:rPr lang="en-US" altLang="en-US"/>
              <a:t>Editing CDMS vs Study Region</a:t>
            </a:r>
          </a:p>
        </p:txBody>
      </p:sp>
      <p:sp>
        <p:nvSpPr>
          <p:cNvPr id="2" name="Content Placeholder 1">
            <a:extLst>
              <a:ext uri="{FF2B5EF4-FFF2-40B4-BE49-F238E27FC236}">
                <a16:creationId xmlns:a16="http://schemas.microsoft.com/office/drawing/2014/main" id="{2E4EFDFE-E937-44BB-AFAD-3FFD9606016C}"/>
              </a:ext>
            </a:extLst>
          </p:cNvPr>
          <p:cNvSpPr>
            <a:spLocks noGrp="1"/>
          </p:cNvSpPr>
          <p:nvPr>
            <p:ph sz="quarter" idx="13"/>
          </p:nvPr>
        </p:nvSpPr>
        <p:spPr/>
        <p:txBody>
          <a:bodyPr>
            <a:normAutofit fontScale="77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Updating a statewide database using CDMS is different than updating a study region in Hazus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Editing a statewide database using CDMS will result in that edit appearing in any study region built using that database</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 </a:t>
            </a:r>
            <a:endParaRPr lang="en-US"/>
          </a:p>
        </p:txBody>
      </p:sp>
      <p:pic>
        <p:nvPicPr>
          <p:cNvPr id="8" name="Picture 5" descr="Screen shot of Search Statewide Datasets window.">
            <a:extLst>
              <a:ext uri="{FF2B5EF4-FFF2-40B4-BE49-F238E27FC236}">
                <a16:creationId xmlns:a16="http://schemas.microsoft.com/office/drawing/2014/main" id="{CC6EB0A9-0537-4126-A1B2-391EA07C8C05}"/>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1864690" y="3471863"/>
            <a:ext cx="5414619"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1ACE34B8-1BF2-406E-ACBC-D24987EDC3E4}"/>
              </a:ext>
            </a:extLst>
          </p:cNvPr>
          <p:cNvSpPr>
            <a:spLocks noGrp="1"/>
          </p:cNvSpPr>
          <p:nvPr>
            <p:ph type="sldNum" sz="quarter" idx="17"/>
          </p:nvPr>
        </p:nvSpPr>
        <p:spPr/>
        <p:txBody>
          <a:bodyPr/>
          <a:lstStyle/>
          <a:p>
            <a:pPr>
              <a:spcBef>
                <a:spcPct val="100000"/>
              </a:spcBef>
              <a:buSzPct val="99000"/>
            </a:pPr>
            <a:fld id="{DEAAB483-A9D3-40B6-AE93-E7EA907C98A8}" type="slidenum">
              <a:rPr lang="en-US" altLang="en-US" smtClean="0"/>
              <a:pPr>
                <a:spcBef>
                  <a:spcPct val="100000"/>
                </a:spcBef>
                <a:buSzPct val="99000"/>
              </a:pPr>
              <a:t>27</a:t>
            </a:fld>
            <a:endParaRPr lang="en-US" altLang="en-US"/>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7A8DABBB-4204-4D24-A496-25262F06873D}"/>
              </a:ext>
            </a:extLst>
          </p:cNvPr>
          <p:cNvSpPr>
            <a:spLocks noGrp="1"/>
          </p:cNvSpPr>
          <p:nvPr>
            <p:ph type="title"/>
          </p:nvPr>
        </p:nvSpPr>
        <p:spPr/>
        <p:txBody>
          <a:bodyPr/>
          <a:lstStyle/>
          <a:p>
            <a:pPr>
              <a:spcBef>
                <a:spcPct val="100000"/>
              </a:spcBef>
              <a:buSzPct val="99000"/>
            </a:pPr>
            <a:r>
              <a:rPr lang="en-US" altLang="en-US"/>
              <a:t>Review</a:t>
            </a:r>
          </a:p>
        </p:txBody>
      </p:sp>
      <p:sp>
        <p:nvSpPr>
          <p:cNvPr id="2" name="Content Placeholder 1">
            <a:extLst>
              <a:ext uri="{FF2B5EF4-FFF2-40B4-BE49-F238E27FC236}">
                <a16:creationId xmlns:a16="http://schemas.microsoft.com/office/drawing/2014/main" id="{81DE4B57-0F09-42C8-BE4C-F070E0C2ED16}"/>
              </a:ext>
            </a:extLst>
          </p:cNvPr>
          <p:cNvSpPr>
            <a:spLocks noGrp="1"/>
          </p:cNvSpPr>
          <p:nvPr>
            <p:ph idx="1"/>
          </p:nvPr>
        </p:nvSpPr>
        <p:spPr/>
        <p:txBody>
          <a:bodyPr/>
          <a:lstStyle/>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Name one of the primary functions of CDMS. </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What are the options available on the CDMS Home screen? </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What are the general steps in the CDMS update process?</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When editing a statewide database using CDMS, where will the edits appear? </a:t>
            </a:r>
            <a:endParaRPr lang="en-US"/>
          </a:p>
        </p:txBody>
      </p:sp>
      <p:sp>
        <p:nvSpPr>
          <p:cNvPr id="3" name="Slide Number Placeholder 2">
            <a:extLst>
              <a:ext uri="{FF2B5EF4-FFF2-40B4-BE49-F238E27FC236}">
                <a16:creationId xmlns:a16="http://schemas.microsoft.com/office/drawing/2014/main" id="{2C3D42D2-FC96-4A5B-9D82-6398B7612D91}"/>
              </a:ext>
            </a:extLst>
          </p:cNvPr>
          <p:cNvSpPr>
            <a:spLocks noGrp="1"/>
          </p:cNvSpPr>
          <p:nvPr>
            <p:ph type="sldNum" sz="quarter" idx="11"/>
          </p:nvPr>
        </p:nvSpPr>
        <p:spPr/>
        <p:txBody>
          <a:bodyPr/>
          <a:lstStyle/>
          <a:p>
            <a:pPr>
              <a:spcBef>
                <a:spcPct val="100000"/>
              </a:spcBef>
              <a:buSzPct val="99000"/>
            </a:pPr>
            <a:fld id="{30875575-2407-4C5C-8730-15FEFF80502F}" type="slidenum">
              <a:rPr lang="en-US" altLang="en-US" smtClean="0"/>
              <a:pPr>
                <a:spcBef>
                  <a:spcPct val="100000"/>
                </a:spcBef>
                <a:buSzPct val="99000"/>
              </a:pPr>
              <a:t>28</a:t>
            </a:fld>
            <a:endParaRPr lang="en-US" altLang="en-US"/>
          </a:p>
        </p:txBody>
      </p:sp>
    </p:spTree>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F55CAE5D-0727-4310-9519-BD705C70BE45}"/>
              </a:ext>
            </a:extLst>
          </p:cNvPr>
          <p:cNvSpPr>
            <a:spLocks noGrp="1"/>
          </p:cNvSpPr>
          <p:nvPr>
            <p:ph type="title"/>
          </p:nvPr>
        </p:nvSpPr>
        <p:spPr/>
        <p:txBody>
          <a:bodyPr/>
          <a:lstStyle/>
          <a:p>
            <a:pPr>
              <a:spcBef>
                <a:spcPct val="100000"/>
              </a:spcBef>
              <a:buSzPct val="99000"/>
            </a:pPr>
            <a:r>
              <a:rPr lang="en-US" altLang="en-US"/>
              <a:t>Questions?</a:t>
            </a:r>
          </a:p>
        </p:txBody>
      </p:sp>
      <p:sp>
        <p:nvSpPr>
          <p:cNvPr id="2" name="Content Placeholder 1">
            <a:extLst>
              <a:ext uri="{FF2B5EF4-FFF2-40B4-BE49-F238E27FC236}">
                <a16:creationId xmlns:a16="http://schemas.microsoft.com/office/drawing/2014/main" id="{E62A2B7E-3971-4771-9317-149FC2781AA6}"/>
              </a:ext>
            </a:extLst>
          </p:cNvPr>
          <p:cNvSpPr>
            <a:spLocks noGrp="1"/>
          </p:cNvSpPr>
          <p:nvPr>
            <p:ph idx="1"/>
          </p:nvPr>
        </p:nvSpPr>
        <p:spPr/>
        <p:txBody>
          <a:bodyPr/>
          <a:lstStyle/>
          <a:p>
            <a:pPr>
              <a:buSzPct val="99000"/>
            </a:pPr>
            <a:endParaRPr lang="en-US"/>
          </a:p>
        </p:txBody>
      </p:sp>
      <p:sp>
        <p:nvSpPr>
          <p:cNvPr id="3" name="Slide Number Placeholder 2">
            <a:extLst>
              <a:ext uri="{FF2B5EF4-FFF2-40B4-BE49-F238E27FC236}">
                <a16:creationId xmlns:a16="http://schemas.microsoft.com/office/drawing/2014/main" id="{0043DBE2-FB71-4D59-B1D9-7C4172DA379B}"/>
              </a:ext>
            </a:extLst>
          </p:cNvPr>
          <p:cNvSpPr>
            <a:spLocks noGrp="1"/>
          </p:cNvSpPr>
          <p:nvPr>
            <p:ph type="sldNum" sz="quarter" idx="11"/>
          </p:nvPr>
        </p:nvSpPr>
        <p:spPr/>
        <p:txBody>
          <a:bodyPr/>
          <a:lstStyle/>
          <a:p>
            <a:pPr>
              <a:spcBef>
                <a:spcPct val="100000"/>
              </a:spcBef>
              <a:buSzPct val="99000"/>
            </a:pPr>
            <a:fld id="{30875575-2407-4C5C-8730-15FEFF80502F}" type="slidenum">
              <a:rPr lang="en-US" altLang="en-US" smtClean="0"/>
              <a:pPr>
                <a:spcBef>
                  <a:spcPct val="100000"/>
                </a:spcBef>
                <a:buSzPct val="99000"/>
              </a:pPr>
              <a:t>29</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530235CE-2FB4-4AFA-A579-BE85FA96CED2}"/>
              </a:ext>
            </a:extLst>
          </p:cNvPr>
          <p:cNvSpPr>
            <a:spLocks noGrp="1"/>
          </p:cNvSpPr>
          <p:nvPr>
            <p:ph type="title"/>
          </p:nvPr>
        </p:nvSpPr>
        <p:spPr/>
        <p:txBody>
          <a:bodyPr/>
          <a:lstStyle/>
          <a:p>
            <a:pPr>
              <a:spcBef>
                <a:spcPct val="100000"/>
              </a:spcBef>
              <a:buSzPct val="99000"/>
            </a:pPr>
            <a:r>
              <a:rPr lang="en-US" altLang="en-US"/>
              <a:t>What is CDMS?</a:t>
            </a:r>
          </a:p>
        </p:txBody>
      </p:sp>
      <p:sp>
        <p:nvSpPr>
          <p:cNvPr id="2" name="Content Placeholder 1">
            <a:extLst>
              <a:ext uri="{FF2B5EF4-FFF2-40B4-BE49-F238E27FC236}">
                <a16:creationId xmlns:a16="http://schemas.microsoft.com/office/drawing/2014/main" id="{FF230874-38C6-4294-9160-182DE1213AAC}"/>
              </a:ext>
            </a:extLst>
          </p:cNvPr>
          <p:cNvSpPr>
            <a:spLocks noGrp="1"/>
          </p:cNvSpPr>
          <p:nvPr>
            <p:ph idx="1"/>
          </p:nvPr>
        </p:nvSpPr>
        <p:spPr/>
        <p:txBody>
          <a:bodyPr>
            <a:normAutofit fontScale="77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CDMS, or Comprehensive Data Management System, is a tool developed by FEMA to support integration of locally developed inventory data into the Hazus loss estimation process.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Primary functions: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Support transfer of data into and out of the master Hazus state databases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Provide validation of user supplied data</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Allow users to query inventory information</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Provide a graphic interface for non-SQL users</a:t>
            </a:r>
            <a:endParaRPr lang="en-US"/>
          </a:p>
        </p:txBody>
      </p:sp>
      <p:sp>
        <p:nvSpPr>
          <p:cNvPr id="3" name="Slide Number Placeholder 2">
            <a:extLst>
              <a:ext uri="{FF2B5EF4-FFF2-40B4-BE49-F238E27FC236}">
                <a16:creationId xmlns:a16="http://schemas.microsoft.com/office/drawing/2014/main" id="{1CE29E4A-AAB4-4E71-B182-C80A194309D5}"/>
              </a:ext>
            </a:extLst>
          </p:cNvPr>
          <p:cNvSpPr>
            <a:spLocks noGrp="1"/>
          </p:cNvSpPr>
          <p:nvPr>
            <p:ph type="sldNum" sz="quarter" idx="11"/>
          </p:nvPr>
        </p:nvSpPr>
        <p:spPr/>
        <p:txBody>
          <a:bodyPr/>
          <a:lstStyle/>
          <a:p>
            <a:pPr>
              <a:spcBef>
                <a:spcPct val="100000"/>
              </a:spcBef>
              <a:buSzPct val="99000"/>
            </a:pPr>
            <a:fld id="{30875575-2407-4C5C-8730-15FEFF80502F}"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A81BCA5E-1C95-45FC-BCF0-BEFF5E70150F}"/>
              </a:ext>
            </a:extLst>
          </p:cNvPr>
          <p:cNvSpPr>
            <a:spLocks noGrp="1"/>
          </p:cNvSpPr>
          <p:nvPr>
            <p:ph type="title"/>
          </p:nvPr>
        </p:nvSpPr>
        <p:spPr/>
        <p:txBody>
          <a:bodyPr/>
          <a:lstStyle/>
          <a:p>
            <a:pPr>
              <a:spcBef>
                <a:spcPct val="100000"/>
              </a:spcBef>
              <a:buSzPct val="99000"/>
            </a:pPr>
            <a:r>
              <a:rPr lang="en-US" altLang="en-US"/>
              <a:t>What is CDMS?</a:t>
            </a:r>
          </a:p>
        </p:txBody>
      </p:sp>
      <p:pic>
        <p:nvPicPr>
          <p:cNvPr id="6" name="Picture 4" descr="Graphic illustrates left to right that source data comes from Excel 2003, Access 2003, shapefiles and personal CDB.  These then go through field mapping and validation before entering the CDMS repository database to be put in an updated state database in SQL Server as part of state databases.  ">
            <a:extLst>
              <a:ext uri="{FF2B5EF4-FFF2-40B4-BE49-F238E27FC236}">
                <a16:creationId xmlns:a16="http://schemas.microsoft.com/office/drawing/2014/main" id="{D56792A9-DEA1-4A0B-B955-A927ECA2B4AD}"/>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267059"/>
            <a:ext cx="8229600" cy="4249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FF8758B5-1A47-4DF7-8CB7-3AA819625D8B}"/>
              </a:ext>
            </a:extLst>
          </p:cNvPr>
          <p:cNvSpPr>
            <a:spLocks noGrp="1"/>
          </p:cNvSpPr>
          <p:nvPr>
            <p:ph type="sldNum" sz="quarter" idx="11"/>
          </p:nvPr>
        </p:nvSpPr>
        <p:spPr/>
        <p:txBody>
          <a:bodyPr/>
          <a:lstStyle/>
          <a:p>
            <a:pPr>
              <a:spcBef>
                <a:spcPct val="100000"/>
              </a:spcBef>
              <a:buSzPct val="99000"/>
            </a:pPr>
            <a:fld id="{30875575-2407-4C5C-8730-15FEFF80502F}"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B83C5DA2-1A35-4F79-8ACF-7E4B84B4AC68}"/>
              </a:ext>
            </a:extLst>
          </p:cNvPr>
          <p:cNvSpPr>
            <a:spLocks noGrp="1"/>
          </p:cNvSpPr>
          <p:nvPr>
            <p:ph type="title"/>
          </p:nvPr>
        </p:nvSpPr>
        <p:spPr/>
        <p:txBody>
          <a:bodyPr/>
          <a:lstStyle/>
          <a:p>
            <a:pPr>
              <a:spcBef>
                <a:spcPct val="100000"/>
              </a:spcBef>
              <a:buSzPct val="99000"/>
            </a:pPr>
            <a:r>
              <a:rPr lang="en-US" altLang="en-US"/>
              <a:t>What is CDMS?</a:t>
            </a:r>
          </a:p>
        </p:txBody>
      </p:sp>
      <p:sp>
        <p:nvSpPr>
          <p:cNvPr id="2" name="Content Placeholder 1">
            <a:extLst>
              <a:ext uri="{FF2B5EF4-FFF2-40B4-BE49-F238E27FC236}">
                <a16:creationId xmlns:a16="http://schemas.microsoft.com/office/drawing/2014/main" id="{0E101BCF-DDD3-447F-99DC-3F784986705A}"/>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Supports a variety of methods for managing Hazus data types: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Site Specific inventory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Aggregated General Building Stock (GBS)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Building Specific inventory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User-Defined Facilities (UDF)</a:t>
            </a:r>
            <a:endParaRPr lang="en-US"/>
          </a:p>
        </p:txBody>
      </p:sp>
      <p:sp>
        <p:nvSpPr>
          <p:cNvPr id="3" name="Slide Number Placeholder 2">
            <a:extLst>
              <a:ext uri="{FF2B5EF4-FFF2-40B4-BE49-F238E27FC236}">
                <a16:creationId xmlns:a16="http://schemas.microsoft.com/office/drawing/2014/main" id="{B703D601-15AD-4B1E-A1B7-3FCB13441829}"/>
              </a:ext>
            </a:extLst>
          </p:cNvPr>
          <p:cNvSpPr>
            <a:spLocks noGrp="1"/>
          </p:cNvSpPr>
          <p:nvPr>
            <p:ph type="sldNum" sz="quarter" idx="11"/>
          </p:nvPr>
        </p:nvSpPr>
        <p:spPr/>
        <p:txBody>
          <a:bodyPr/>
          <a:lstStyle/>
          <a:p>
            <a:pPr>
              <a:spcBef>
                <a:spcPct val="100000"/>
              </a:spcBef>
              <a:buSzPct val="99000"/>
            </a:pPr>
            <a:fld id="{30875575-2407-4C5C-8730-15FEFF80502F}"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D2B98FFD-F442-47E3-BA88-2936FCCC9858}"/>
              </a:ext>
            </a:extLst>
          </p:cNvPr>
          <p:cNvSpPr>
            <a:spLocks noGrp="1"/>
          </p:cNvSpPr>
          <p:nvPr>
            <p:ph type="title"/>
          </p:nvPr>
        </p:nvSpPr>
        <p:spPr/>
        <p:txBody>
          <a:bodyPr/>
          <a:lstStyle/>
          <a:p>
            <a:pPr>
              <a:spcBef>
                <a:spcPct val="100000"/>
              </a:spcBef>
              <a:buSzPct val="99000"/>
            </a:pPr>
            <a:r>
              <a:rPr lang="en-US" altLang="en-US"/>
              <a:t>CDMS Home</a:t>
            </a:r>
          </a:p>
        </p:txBody>
      </p:sp>
      <p:sp>
        <p:nvSpPr>
          <p:cNvPr id="9220" name="TextBox 4">
            <a:extLst>
              <a:ext uri="{FF2B5EF4-FFF2-40B4-BE49-F238E27FC236}">
                <a16:creationId xmlns:a16="http://schemas.microsoft.com/office/drawing/2014/main" id="{AEF449CD-7C7D-459E-B3CE-3ABEF1B8C64E}"/>
              </a:ext>
            </a:extLst>
          </p:cNvPr>
          <p:cNvSpPr txBox="1">
            <a:spLocks noChangeArrowheads="1"/>
          </p:cNvSpPr>
          <p:nvPr/>
        </p:nvSpPr>
        <p:spPr bwMode="auto">
          <a:xfrm>
            <a:off x="457200" y="1841500"/>
            <a:ext cx="76200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r>
              <a:rPr lang="en-US" altLang="en-US" sz="2800">
                <a:sym typeface="Arial" panose="020B0604020202020204" pitchFamily="34" charset="0"/>
              </a:rPr>
              <a:t> </a:t>
            </a:r>
          </a:p>
          <a:p>
            <a:pPr>
              <a:spcBef>
                <a:spcPct val="100000"/>
              </a:spcBef>
              <a:buSzPct val="99000"/>
            </a:pPr>
            <a:r>
              <a:rPr lang="en-US" altLang="en-US" sz="2800">
                <a:sym typeface="Arial" panose="020B0604020202020204" pitchFamily="34" charset="0"/>
              </a:rPr>
              <a:t> </a:t>
            </a:r>
            <a:endParaRPr lang="en-US" altLang="en-US"/>
          </a:p>
        </p:txBody>
      </p:sp>
      <p:pic>
        <p:nvPicPr>
          <p:cNvPr id="7" name="Picture 5" descr="Screenshot of CDMS home menu, which includes the file menu, tools menu and help menu.">
            <a:extLst>
              <a:ext uri="{FF2B5EF4-FFF2-40B4-BE49-F238E27FC236}">
                <a16:creationId xmlns:a16="http://schemas.microsoft.com/office/drawing/2014/main" id="{7C1A6138-D734-415C-9B74-E97D7EEDDC84}"/>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004654" y="1877007"/>
            <a:ext cx="5134692" cy="3029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90E20FFC-A9BD-4B54-A73A-C51F35D03AAD}"/>
              </a:ext>
            </a:extLst>
          </p:cNvPr>
          <p:cNvSpPr>
            <a:spLocks noGrp="1"/>
          </p:cNvSpPr>
          <p:nvPr>
            <p:ph type="sldNum" sz="quarter" idx="11"/>
          </p:nvPr>
        </p:nvSpPr>
        <p:spPr/>
        <p:txBody>
          <a:bodyPr/>
          <a:lstStyle/>
          <a:p>
            <a:pPr>
              <a:spcBef>
                <a:spcPct val="100000"/>
              </a:spcBef>
              <a:buSzPct val="99000"/>
            </a:pPr>
            <a:fld id="{30875575-2407-4C5C-8730-15FEFF80502F}"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3D8713BB-BAAE-47C7-87AC-B4E258BC1C69}"/>
              </a:ext>
            </a:extLst>
          </p:cNvPr>
          <p:cNvSpPr>
            <a:spLocks noGrp="1"/>
          </p:cNvSpPr>
          <p:nvPr>
            <p:ph type="title"/>
          </p:nvPr>
        </p:nvSpPr>
        <p:spPr/>
        <p:txBody>
          <a:bodyPr/>
          <a:lstStyle/>
          <a:p>
            <a:pPr>
              <a:spcBef>
                <a:spcPct val="100000"/>
              </a:spcBef>
              <a:buSzPct val="99000"/>
            </a:pPr>
            <a:r>
              <a:rPr lang="en-US" altLang="en-US"/>
              <a:t>Activity 3.1</a:t>
            </a:r>
          </a:p>
        </p:txBody>
      </p:sp>
      <p:sp>
        <p:nvSpPr>
          <p:cNvPr id="2" name="Content Placeholder 1">
            <a:extLst>
              <a:ext uri="{FF2B5EF4-FFF2-40B4-BE49-F238E27FC236}">
                <a16:creationId xmlns:a16="http://schemas.microsoft.com/office/drawing/2014/main" id="{568CA731-DEBA-4C3A-A640-C00BB09A213A}"/>
              </a:ext>
            </a:extLst>
          </p:cNvPr>
          <p:cNvSpPr>
            <a:spLocks noGrp="1"/>
          </p:cNvSpPr>
          <p:nvPr>
            <p:ph idx="1"/>
          </p:nvPr>
        </p:nvSpPr>
        <p:spPr/>
        <p:txBody>
          <a:bodyPr>
            <a:normAutofit fontScale="92500" lnSpcReduction="1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The Instructor will explore the CDMS Home screen options: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Help</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Point to state database location</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Package state databases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Query statewide data</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Export statewide data</a:t>
            </a:r>
            <a:endParaRPr lang="en-US"/>
          </a:p>
        </p:txBody>
      </p:sp>
      <p:sp>
        <p:nvSpPr>
          <p:cNvPr id="3" name="Slide Number Placeholder 2">
            <a:extLst>
              <a:ext uri="{FF2B5EF4-FFF2-40B4-BE49-F238E27FC236}">
                <a16:creationId xmlns:a16="http://schemas.microsoft.com/office/drawing/2014/main" id="{D13CA2C4-2438-4C3C-82F8-6210F88BF637}"/>
              </a:ext>
            </a:extLst>
          </p:cNvPr>
          <p:cNvSpPr>
            <a:spLocks noGrp="1"/>
          </p:cNvSpPr>
          <p:nvPr>
            <p:ph type="sldNum" sz="quarter" idx="11"/>
          </p:nvPr>
        </p:nvSpPr>
        <p:spPr/>
        <p:txBody>
          <a:bodyPr/>
          <a:lstStyle/>
          <a:p>
            <a:pPr>
              <a:spcBef>
                <a:spcPct val="100000"/>
              </a:spcBef>
              <a:buSzPct val="99000"/>
            </a:pPr>
            <a:fld id="{30875575-2407-4C5C-8730-15FEFF80502F}"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60AB5451-F8DF-4982-B891-0CBB8DC44E77}"/>
              </a:ext>
            </a:extLst>
          </p:cNvPr>
          <p:cNvSpPr>
            <a:spLocks noGrp="1"/>
          </p:cNvSpPr>
          <p:nvPr>
            <p:ph type="title"/>
          </p:nvPr>
        </p:nvSpPr>
        <p:spPr/>
        <p:txBody>
          <a:bodyPr/>
          <a:lstStyle/>
          <a:p>
            <a:pPr>
              <a:spcBef>
                <a:spcPct val="100000"/>
              </a:spcBef>
              <a:buSzPct val="99000"/>
            </a:pPr>
            <a:r>
              <a:rPr lang="en-US" altLang="en-US"/>
              <a:t>Help</a:t>
            </a:r>
          </a:p>
        </p:txBody>
      </p:sp>
      <p:sp>
        <p:nvSpPr>
          <p:cNvPr id="2" name="Content Placeholder 1">
            <a:extLst>
              <a:ext uri="{FF2B5EF4-FFF2-40B4-BE49-F238E27FC236}">
                <a16:creationId xmlns:a16="http://schemas.microsoft.com/office/drawing/2014/main" id="{146998D0-4CC3-42E7-8244-F8EFA1B85F5C}"/>
              </a:ext>
            </a:extLst>
          </p:cNvPr>
          <p:cNvSpPr>
            <a:spLocks noGrp="1"/>
          </p:cNvSpPr>
          <p:nvPr>
            <p:ph sz="quarter" idx="13"/>
          </p:nvPr>
        </p:nvSpPr>
        <p:spPr/>
        <p:txBody>
          <a:bodyPr>
            <a:normAutofit fontScale="6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 compiled CDMS Help file is provided and useful for reviewing concepts and definitions.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Getting Started Instructions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Searchable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Querying, Importing, Exporting, and Updating step-by-step instructions</a:t>
            </a:r>
            <a:endParaRPr lang="en-US"/>
          </a:p>
        </p:txBody>
      </p:sp>
      <p:pic>
        <p:nvPicPr>
          <p:cNvPr id="8" name="Picture 5" descr="Screenshot of Hazus CDMS help menu.  TOp buttons include Hide, Back, Print and Options.  COntents tab (shown) includes Introduciton, Getting Started, CDMS HOme, Importing Site Specific Inventory Data, Importing and aggregating general building stock data, Importing into the CDMS Repository from a HAZUS-MH Study Region, Building specific data (including sub-options of Adding a New Building, Editing or Deleting an existing building, exporting building specific data and searching building specific data), Querying/Export Statewide Datasets, Updating a Study Region with HAZUS-MH Data, CDMS Repository, Transferring Data into HAZUS-MH Statewide Geodatabases and Statewide Layer Modification History.">
            <a:extLst>
              <a:ext uri="{FF2B5EF4-FFF2-40B4-BE49-F238E27FC236}">
                <a16:creationId xmlns:a16="http://schemas.microsoft.com/office/drawing/2014/main" id="{2B57765D-E6BF-4B9F-A1AE-EBBA2C8EF5B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423101" y="3471863"/>
            <a:ext cx="2297798"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F77E2C6B-DDCF-4CAB-9D66-2B6A376653DF}"/>
              </a:ext>
            </a:extLst>
          </p:cNvPr>
          <p:cNvSpPr>
            <a:spLocks noGrp="1"/>
          </p:cNvSpPr>
          <p:nvPr>
            <p:ph type="sldNum" sz="quarter" idx="17"/>
          </p:nvPr>
        </p:nvSpPr>
        <p:spPr/>
        <p:txBody>
          <a:bodyPr/>
          <a:lstStyle/>
          <a:p>
            <a:pPr>
              <a:spcBef>
                <a:spcPct val="100000"/>
              </a:spcBef>
              <a:buSzPct val="99000"/>
            </a:pPr>
            <a:fld id="{DEAAB483-A9D3-40B6-AE93-E7EA907C98A8}"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1F97C945-A733-45C7-90A2-B3B42DD96480}"/>
              </a:ext>
            </a:extLst>
          </p:cNvPr>
          <p:cNvSpPr>
            <a:spLocks noGrp="1"/>
          </p:cNvSpPr>
          <p:nvPr>
            <p:ph type="title"/>
          </p:nvPr>
        </p:nvSpPr>
        <p:spPr/>
        <p:txBody>
          <a:bodyPr/>
          <a:lstStyle/>
          <a:p>
            <a:pPr>
              <a:spcBef>
                <a:spcPct val="100000"/>
              </a:spcBef>
              <a:buSzPct val="99000"/>
            </a:pPr>
            <a:r>
              <a:rPr lang="en-US" altLang="en-US"/>
              <a:t>Default State Database</a:t>
            </a:r>
          </a:p>
        </p:txBody>
      </p:sp>
      <p:sp>
        <p:nvSpPr>
          <p:cNvPr id="2" name="Content Placeholder 1">
            <a:extLst>
              <a:ext uri="{FF2B5EF4-FFF2-40B4-BE49-F238E27FC236}">
                <a16:creationId xmlns:a16="http://schemas.microsoft.com/office/drawing/2014/main" id="{9E79A71B-2886-4AF0-A473-232B55A578AA}"/>
              </a:ext>
            </a:extLst>
          </p:cNvPr>
          <p:cNvSpPr>
            <a:spLocks noGrp="1"/>
          </p:cNvSpPr>
          <p:nvPr>
            <p:ph sz="quarter" idx="13"/>
          </p:nvPr>
        </p:nvSpPr>
        <p:spPr/>
        <p:txBody>
          <a:bodyPr>
            <a:normAutofit fontScale="77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The first time that CDMS runs, the user must specify a default statewide database location on a local drive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User will need to update by state if updating data for different states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Be sure to verify that you have read/write access to the data</a:t>
            </a:r>
            <a:endParaRPr lang="en-US"/>
          </a:p>
        </p:txBody>
      </p:sp>
      <p:pic>
        <p:nvPicPr>
          <p:cNvPr id="8" name="Picture 5" descr="Hazus screensoht of CDMS repository screen with pop-up window for CDMS Statewide DB COnfiguration to specify Hazus-MH Data location.">
            <a:extLst>
              <a:ext uri="{FF2B5EF4-FFF2-40B4-BE49-F238E27FC236}">
                <a16:creationId xmlns:a16="http://schemas.microsoft.com/office/drawing/2014/main" id="{93670B5A-E0BE-494B-98CC-5EBBAB3B736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120609" y="3471863"/>
            <a:ext cx="2902782"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C6E1A8AE-4FA6-4E5B-AD93-7C70FE00FA79}"/>
              </a:ext>
            </a:extLst>
          </p:cNvPr>
          <p:cNvSpPr>
            <a:spLocks noGrp="1"/>
          </p:cNvSpPr>
          <p:nvPr>
            <p:ph type="sldNum" sz="quarter" idx="17"/>
          </p:nvPr>
        </p:nvSpPr>
        <p:spPr/>
        <p:txBody>
          <a:bodyPr/>
          <a:lstStyle/>
          <a:p>
            <a:pPr>
              <a:spcBef>
                <a:spcPct val="100000"/>
              </a:spcBef>
              <a:buSzPct val="99000"/>
            </a:pPr>
            <a:fld id="{DEAAB483-A9D3-40B6-AE93-E7EA907C98A8}"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haredContentType xmlns="Microsoft.SharePoint.Taxonomy.ContentTypeSync" SourceId="568ddf3f-b77f-46a0-9295-2b9495b51427" ContentTypeId="0x0101" PreviousValue="false"/>
</file>

<file path=customXml/item3.xml><?xml version="1.0" encoding="utf-8"?>
<ct:contentTypeSchema xmlns:ct="http://schemas.microsoft.com/office/2006/metadata/contentType" xmlns:ma="http://schemas.microsoft.com/office/2006/metadata/properties/metaAttributes" ct:_="" ma:_="" ma:contentTypeName="Document" ma:contentTypeID="0x0101008D3CA8CC80072D4CA137EF19B6D5FF4E" ma:contentTypeVersion="10" ma:contentTypeDescription="Create a new document." ma:contentTypeScope="" ma:versionID="8dafd89a7cdb57b29c6b558fcd0faf27">
  <xsd:schema xmlns:xsd="http://www.w3.org/2001/XMLSchema" xmlns:xs="http://www.w3.org/2001/XMLSchema" xmlns:p="http://schemas.microsoft.com/office/2006/metadata/properties" xmlns:ns2="cc899b91-0dc8-40bb-9e15-ac49ad5b7986" targetNamespace="http://schemas.microsoft.com/office/2006/metadata/properties" ma:root="true" ma:fieldsID="08d753c215b3c0d1820d4e30b6216c98" ns2:_="">
    <xsd:import namespace="cc899b91-0dc8-40bb-9e15-ac49ad5b7986"/>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899b91-0dc8-40bb-9e15-ac49ad5b7986"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cc899b91-0dc8-40bb-9e15-ac49ad5b7986" xsi:nil="true"/>
  </documentManagement>
</p:properties>
</file>

<file path=customXml/itemProps1.xml><?xml version="1.0" encoding="utf-8"?>
<ds:datastoreItem xmlns:ds="http://schemas.openxmlformats.org/officeDocument/2006/customXml" ds:itemID="{3AE64AD3-74FF-479D-968F-F7FE83795535}"/>
</file>

<file path=customXml/itemProps2.xml><?xml version="1.0" encoding="utf-8"?>
<ds:datastoreItem xmlns:ds="http://schemas.openxmlformats.org/officeDocument/2006/customXml" ds:itemID="{D822483F-66B1-4C38-8A9B-5EFA8089CC53}"/>
</file>

<file path=customXml/itemProps3.xml><?xml version="1.0" encoding="utf-8"?>
<ds:datastoreItem xmlns:ds="http://schemas.openxmlformats.org/officeDocument/2006/customXml" ds:itemID="{6C01EA10-64C8-4A6C-B6E1-1BC29DF9CAE6}"/>
</file>

<file path=customXml/itemProps4.xml><?xml version="1.0" encoding="utf-8"?>
<ds:datastoreItem xmlns:ds="http://schemas.openxmlformats.org/officeDocument/2006/customXml" ds:itemID="{DEF224C7-E869-4B0F-9C92-9CCA2453E9A0}"/>
</file>

<file path=docProps/app.xml><?xml version="1.0" encoding="utf-8"?>
<Properties xmlns="http://schemas.openxmlformats.org/officeDocument/2006/extended-properties" xmlns:vt="http://schemas.openxmlformats.org/officeDocument/2006/docPropsVTypes">
  <Template>EMI_PPT_V5</Template>
  <TotalTime>0</TotalTime>
  <Words>810</Words>
  <Application>Microsoft Office PowerPoint</Application>
  <PresentationFormat>On-screen Show (4:3)</PresentationFormat>
  <Paragraphs>144</Paragraphs>
  <Slides>29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29</vt:i4>
      </vt:variant>
    </vt:vector>
  </HeadingPairs>
  <TitlesOfParts>
    <vt:vector size="33" baseType="lpstr">
      <vt:lpstr>Arial</vt:lpstr>
      <vt:lpstr>Times New Roman</vt:lpstr>
      <vt:lpstr>Wingdings</vt:lpstr>
      <vt:lpstr>EMI_PPT</vt:lpstr>
      <vt:lpstr>Lesson 3: CDMS Structure</vt:lpstr>
      <vt:lpstr>Goal and Objectives</vt:lpstr>
      <vt:lpstr>What is CDMS?</vt:lpstr>
      <vt:lpstr>What is CDMS?</vt:lpstr>
      <vt:lpstr>What is CDMS?</vt:lpstr>
      <vt:lpstr>CDMS Home</vt:lpstr>
      <vt:lpstr>Activity 3.1</vt:lpstr>
      <vt:lpstr>Help</vt:lpstr>
      <vt:lpstr>Default State Database</vt:lpstr>
      <vt:lpstr>Querying Statewide Datasets</vt:lpstr>
      <vt:lpstr>Export Options</vt:lpstr>
      <vt:lpstr>Backing Up Data</vt:lpstr>
      <vt:lpstr>Hazus-ID</vt:lpstr>
      <vt:lpstr>Census ID</vt:lpstr>
      <vt:lpstr>Coordinate Information</vt:lpstr>
      <vt:lpstr>General CDMS Update Process</vt:lpstr>
      <vt:lpstr>Source Data Parameters</vt:lpstr>
      <vt:lpstr>Source Category and Dataset</vt:lpstr>
      <vt:lpstr>Source To Destination Dataset - Example</vt:lpstr>
      <vt:lpstr>Import Table or Worksheet</vt:lpstr>
      <vt:lpstr>Field Matching</vt:lpstr>
      <vt:lpstr>Field Matching (cont.)</vt:lpstr>
      <vt:lpstr>Categorizing Data</vt:lpstr>
      <vt:lpstr>Validation</vt:lpstr>
      <vt:lpstr>Data Review</vt:lpstr>
      <vt:lpstr>Transferring Data to State Databases</vt:lpstr>
      <vt:lpstr>Editing CDMS vs Study Region</vt:lpstr>
      <vt:lpstr>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2019-07-01T15:04:40Z</dcterms:created>
  <dcterms:modified xsi:type="dcterms:W3CDTF">2019-07-03T15:03:38Z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0x0101008D3CA8CC80072D4CA137EF19B6D5FF4E</vt:lpwstr>
  </property>
</Properties>
</file>