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26.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6.xml" ContentType="application/vnd.openxmlformats-officedocument.presentationml.slide+xml"/>
  <Override PartName="/ppt/slides/slide4.xml" ContentType="application/vnd.openxmlformats-officedocument.presentationml.slide+xml"/>
  <Override PartName="/ppt/slides/slide1.xml" ContentType="application/vnd.openxmlformats-officedocument.presentationml.slide+xml"/>
  <Override PartName="/ppt/slides/slide5.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Masters/slideMaster1.xml" ContentType="application/vnd.openxmlformats-officedocument.presentationml.slideMaster+xml"/>
  <Override PartName="/ppt/slideLayouts/slideLayout16.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9.xml" ContentType="application/vnd.openxmlformats-officedocument.presentationml.slideLayout+xml"/>
  <Override PartName="/ppt/slideLayouts/slideLayout7.xml" ContentType="application/vnd.openxmlformats-officedocument.presentationml.slideLayout+xml"/>
  <Override PartName="/ppt/slideLayouts/slideLayout1.xml" ContentType="application/vnd.openxmlformats-officedocument.presentationml.slideLayout+xml"/>
  <Override PartName="/ppt/slideLayouts/slideLayout8.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0" d="100"/>
          <a:sy n="100" d="100"/>
        </p:scale>
        <p:origin x="183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ustomXml" Target="../customXml/item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 Id="rId35" Type="http://schemas.openxmlformats.org/officeDocument/2006/relationships/customXml" Target="../customXml/item3.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D1736D8B-A965-4A4E-8050-2ECC7ACFEB95}"/>
              </a:ext>
            </a:extLst>
          </p:cNvPr>
          <p:cNvSpPr>
            <a:spLocks noGrp="1" noChangeArrowheads="1"/>
          </p:cNvSpPr>
          <p:nvPr>
            <p:ph type="dt" sz="half" idx="10"/>
          </p:nvPr>
        </p:nvSpPr>
        <p:spPr>
          <a:ln/>
        </p:spPr>
        <p:txBody>
          <a:bodyPr/>
          <a:lstStyle>
            <a:lvl1pPr>
              <a:defRPr/>
            </a:lvl1pPr>
          </a:lstStyle>
          <a:p>
            <a:pPr>
              <a:defRPr/>
            </a:pPr>
            <a:fld id="{BE6CD88D-B15D-4FF7-90F9-DDCE943FCFC1}" type="datetimeFigureOut">
              <a:rPr lang="en-US"/>
              <a:pPr>
                <a:defRPr/>
              </a:pPr>
              <a:t>7/3/2019</a:t>
            </a:fld>
            <a:endParaRPr lang="en-US"/>
          </a:p>
        </p:txBody>
      </p:sp>
      <p:sp>
        <p:nvSpPr>
          <p:cNvPr id="5" name="Rectangle 5">
            <a:extLst>
              <a:ext uri="{FF2B5EF4-FFF2-40B4-BE49-F238E27FC236}">
                <a16:creationId xmlns:a16="http://schemas.microsoft.com/office/drawing/2014/main" id="{39514DC1-269D-4074-9C8C-0031034F7F2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0AD71732-C249-4E57-8899-23A5DA960B0A}"/>
              </a:ext>
            </a:extLst>
          </p:cNvPr>
          <p:cNvSpPr>
            <a:spLocks noGrp="1"/>
          </p:cNvSpPr>
          <p:nvPr>
            <p:ph type="sldNum" sz="quarter" idx="12"/>
          </p:nvPr>
        </p:nvSpPr>
        <p:spPr>
          <a:ln/>
        </p:spPr>
        <p:txBody>
          <a:bodyPr/>
          <a:lstStyle>
            <a:lvl1pPr>
              <a:defRPr/>
            </a:lvl1pPr>
          </a:lstStyle>
          <a:p>
            <a:fld id="{912F983A-0680-432F-B2F2-AE39F94813AB}" type="slidenum">
              <a:rPr lang="en-US" altLang="en-US"/>
              <a:pPr/>
              <a:t>‹#›</a:t>
            </a:fld>
            <a:endParaRPr lang="en-US" altLang="en-US"/>
          </a:p>
        </p:txBody>
      </p:sp>
    </p:spTree>
    <p:extLst>
      <p:ext uri="{BB962C8B-B14F-4D97-AF65-F5344CB8AC3E}">
        <p14:creationId xmlns:p14="http://schemas.microsoft.com/office/powerpoint/2010/main" val="1023960604"/>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D51C97B7-7D5F-4BEE-8815-B644C92C5E33}"/>
              </a:ext>
            </a:extLst>
          </p:cNvPr>
          <p:cNvSpPr>
            <a:spLocks noGrp="1" noChangeArrowheads="1"/>
          </p:cNvSpPr>
          <p:nvPr>
            <p:ph type="dt" sz="half" idx="10"/>
          </p:nvPr>
        </p:nvSpPr>
        <p:spPr>
          <a:ln/>
        </p:spPr>
        <p:txBody>
          <a:bodyPr/>
          <a:lstStyle>
            <a:lvl1pPr>
              <a:defRPr/>
            </a:lvl1pPr>
          </a:lstStyle>
          <a:p>
            <a:pPr>
              <a:defRPr/>
            </a:pPr>
            <a:fld id="{DF38361D-7CB3-44CA-80C0-E4931C97AA52}" type="datetimeFigureOut">
              <a:rPr lang="en-US"/>
              <a:pPr>
                <a:defRPr/>
              </a:pPr>
              <a:t>7/3/2019</a:t>
            </a:fld>
            <a:endParaRPr lang="en-US"/>
          </a:p>
        </p:txBody>
      </p:sp>
      <p:sp>
        <p:nvSpPr>
          <p:cNvPr id="6" name="Rectangle 5">
            <a:extLst>
              <a:ext uri="{FF2B5EF4-FFF2-40B4-BE49-F238E27FC236}">
                <a16:creationId xmlns:a16="http://schemas.microsoft.com/office/drawing/2014/main" id="{74DF8A74-E87D-4D69-80B4-1972F5AF0C6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04C2B32B-0C1F-41BF-8B00-3FED061D06A7}"/>
              </a:ext>
            </a:extLst>
          </p:cNvPr>
          <p:cNvSpPr>
            <a:spLocks noGrp="1"/>
          </p:cNvSpPr>
          <p:nvPr>
            <p:ph type="sldNum" sz="quarter" idx="12"/>
          </p:nvPr>
        </p:nvSpPr>
        <p:spPr>
          <a:ln/>
        </p:spPr>
        <p:txBody>
          <a:bodyPr/>
          <a:lstStyle>
            <a:lvl1pPr>
              <a:defRPr/>
            </a:lvl1pPr>
          </a:lstStyle>
          <a:p>
            <a:fld id="{A50914C9-9D1B-447F-90A1-4FBDDD98699D}" type="slidenum">
              <a:rPr lang="en-US" altLang="en-US"/>
              <a:pPr/>
              <a:t>‹#›</a:t>
            </a:fld>
            <a:endParaRPr lang="en-US" altLang="en-US"/>
          </a:p>
        </p:txBody>
      </p:sp>
    </p:spTree>
    <p:extLst>
      <p:ext uri="{BB962C8B-B14F-4D97-AF65-F5344CB8AC3E}">
        <p14:creationId xmlns:p14="http://schemas.microsoft.com/office/powerpoint/2010/main" val="3140684483"/>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E6EB204D-15C5-43B2-94E7-EB29F3F1D05F}"/>
              </a:ext>
            </a:extLst>
          </p:cNvPr>
          <p:cNvSpPr>
            <a:spLocks noGrp="1" noChangeArrowheads="1"/>
          </p:cNvSpPr>
          <p:nvPr>
            <p:ph type="dt" sz="half" idx="10"/>
          </p:nvPr>
        </p:nvSpPr>
        <p:spPr>
          <a:ln/>
        </p:spPr>
        <p:txBody>
          <a:bodyPr/>
          <a:lstStyle>
            <a:lvl1pPr>
              <a:defRPr/>
            </a:lvl1pPr>
          </a:lstStyle>
          <a:p>
            <a:pPr>
              <a:defRPr/>
            </a:pPr>
            <a:fld id="{202CE8EA-866D-452E-AD85-5E5CF14B06CC}" type="datetimeFigureOut">
              <a:rPr lang="en-US"/>
              <a:pPr>
                <a:defRPr/>
              </a:pPr>
              <a:t>7/3/2019</a:t>
            </a:fld>
            <a:endParaRPr lang="en-US"/>
          </a:p>
        </p:txBody>
      </p:sp>
      <p:sp>
        <p:nvSpPr>
          <p:cNvPr id="6" name="Rectangle 5">
            <a:extLst>
              <a:ext uri="{FF2B5EF4-FFF2-40B4-BE49-F238E27FC236}">
                <a16:creationId xmlns:a16="http://schemas.microsoft.com/office/drawing/2014/main" id="{50F6A675-7421-4492-9E26-D9DDCB97BF5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B191BB00-2333-46ED-AB6E-4685AF709844}"/>
              </a:ext>
            </a:extLst>
          </p:cNvPr>
          <p:cNvSpPr>
            <a:spLocks noGrp="1"/>
          </p:cNvSpPr>
          <p:nvPr>
            <p:ph type="sldNum" sz="quarter" idx="12"/>
          </p:nvPr>
        </p:nvSpPr>
        <p:spPr>
          <a:ln/>
        </p:spPr>
        <p:txBody>
          <a:bodyPr/>
          <a:lstStyle>
            <a:lvl1pPr>
              <a:defRPr/>
            </a:lvl1pPr>
          </a:lstStyle>
          <a:p>
            <a:fld id="{E10B288C-C131-47BE-BE1F-A3F60AFC5581}" type="slidenum">
              <a:rPr lang="en-US" altLang="en-US"/>
              <a:pPr/>
              <a:t>‹#›</a:t>
            </a:fld>
            <a:endParaRPr lang="en-US" altLang="en-US"/>
          </a:p>
        </p:txBody>
      </p:sp>
    </p:spTree>
    <p:extLst>
      <p:ext uri="{BB962C8B-B14F-4D97-AF65-F5344CB8AC3E}">
        <p14:creationId xmlns:p14="http://schemas.microsoft.com/office/powerpoint/2010/main" val="134734042"/>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5CE653A8-B8C3-44C7-B444-9BBBD4A42CB4}"/>
              </a:ext>
            </a:extLst>
          </p:cNvPr>
          <p:cNvSpPr>
            <a:spLocks noGrp="1" noChangeArrowheads="1"/>
          </p:cNvSpPr>
          <p:nvPr>
            <p:ph type="dt" sz="half" idx="10"/>
          </p:nvPr>
        </p:nvSpPr>
        <p:spPr>
          <a:ln/>
        </p:spPr>
        <p:txBody>
          <a:bodyPr/>
          <a:lstStyle>
            <a:lvl1pPr>
              <a:defRPr/>
            </a:lvl1pPr>
          </a:lstStyle>
          <a:p>
            <a:pPr>
              <a:defRPr/>
            </a:pPr>
            <a:fld id="{455997CA-4994-4969-9545-7750AC2A50B0}" type="datetimeFigureOut">
              <a:rPr lang="en-US"/>
              <a:pPr>
                <a:defRPr/>
              </a:pPr>
              <a:t>7/3/2019</a:t>
            </a:fld>
            <a:endParaRPr lang="en-US"/>
          </a:p>
        </p:txBody>
      </p:sp>
      <p:sp>
        <p:nvSpPr>
          <p:cNvPr id="5" name="Rectangle 5">
            <a:extLst>
              <a:ext uri="{FF2B5EF4-FFF2-40B4-BE49-F238E27FC236}">
                <a16:creationId xmlns:a16="http://schemas.microsoft.com/office/drawing/2014/main" id="{A54A051F-2B90-481D-8DC5-43CC8EE9CE3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BED8A048-EFF3-4237-A822-42CB1385B784}"/>
              </a:ext>
            </a:extLst>
          </p:cNvPr>
          <p:cNvSpPr>
            <a:spLocks noGrp="1"/>
          </p:cNvSpPr>
          <p:nvPr>
            <p:ph type="sldNum" sz="quarter" idx="12"/>
          </p:nvPr>
        </p:nvSpPr>
        <p:spPr>
          <a:ln/>
        </p:spPr>
        <p:txBody>
          <a:bodyPr/>
          <a:lstStyle>
            <a:lvl1pPr>
              <a:defRPr/>
            </a:lvl1pPr>
          </a:lstStyle>
          <a:p>
            <a:fld id="{CB2739B8-F751-4444-B8E0-C61DE3B92391}" type="slidenum">
              <a:rPr lang="en-US" altLang="en-US"/>
              <a:pPr/>
              <a:t>‹#›</a:t>
            </a:fld>
            <a:endParaRPr lang="en-US" altLang="en-US"/>
          </a:p>
        </p:txBody>
      </p:sp>
    </p:spTree>
    <p:extLst>
      <p:ext uri="{BB962C8B-B14F-4D97-AF65-F5344CB8AC3E}">
        <p14:creationId xmlns:p14="http://schemas.microsoft.com/office/powerpoint/2010/main" val="2744351432"/>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56E05BA7-DB0F-47E8-80B4-9D15DB9F5A05}"/>
              </a:ext>
            </a:extLst>
          </p:cNvPr>
          <p:cNvSpPr>
            <a:spLocks noGrp="1" noChangeArrowheads="1"/>
          </p:cNvSpPr>
          <p:nvPr>
            <p:ph type="dt" sz="half" idx="10"/>
          </p:nvPr>
        </p:nvSpPr>
        <p:spPr>
          <a:ln/>
        </p:spPr>
        <p:txBody>
          <a:bodyPr/>
          <a:lstStyle>
            <a:lvl1pPr>
              <a:defRPr/>
            </a:lvl1pPr>
          </a:lstStyle>
          <a:p>
            <a:pPr>
              <a:defRPr/>
            </a:pPr>
            <a:fld id="{68CA415F-2225-4127-A1E1-AADEA9C68D3E}" type="datetimeFigureOut">
              <a:rPr lang="en-US"/>
              <a:pPr>
                <a:defRPr/>
              </a:pPr>
              <a:t>7/3/2019</a:t>
            </a:fld>
            <a:endParaRPr lang="en-US"/>
          </a:p>
        </p:txBody>
      </p:sp>
      <p:sp>
        <p:nvSpPr>
          <p:cNvPr id="5" name="Rectangle 5">
            <a:extLst>
              <a:ext uri="{FF2B5EF4-FFF2-40B4-BE49-F238E27FC236}">
                <a16:creationId xmlns:a16="http://schemas.microsoft.com/office/drawing/2014/main" id="{F08AA01A-5890-4607-9A51-24F8E9DDE4A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0353E748-5AFF-409C-A0AA-CA9DE9477772}"/>
              </a:ext>
            </a:extLst>
          </p:cNvPr>
          <p:cNvSpPr>
            <a:spLocks noGrp="1"/>
          </p:cNvSpPr>
          <p:nvPr>
            <p:ph type="sldNum" sz="quarter" idx="12"/>
          </p:nvPr>
        </p:nvSpPr>
        <p:spPr>
          <a:ln/>
        </p:spPr>
        <p:txBody>
          <a:bodyPr/>
          <a:lstStyle>
            <a:lvl1pPr>
              <a:defRPr/>
            </a:lvl1pPr>
          </a:lstStyle>
          <a:p>
            <a:fld id="{034E62B9-D138-4795-BAB1-9028DC54B162}" type="slidenum">
              <a:rPr lang="en-US" altLang="en-US"/>
              <a:pPr/>
              <a:t>‹#›</a:t>
            </a:fld>
            <a:endParaRPr lang="en-US" altLang="en-US"/>
          </a:p>
        </p:txBody>
      </p:sp>
    </p:spTree>
    <p:extLst>
      <p:ext uri="{BB962C8B-B14F-4D97-AF65-F5344CB8AC3E}">
        <p14:creationId xmlns:p14="http://schemas.microsoft.com/office/powerpoint/2010/main" val="3865963294"/>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54C81E25-788D-4703-A3A2-BFBF3E4F0CEE}"/>
              </a:ext>
            </a:extLst>
          </p:cNvPr>
          <p:cNvSpPr>
            <a:spLocks noGrp="1" noChangeArrowheads="1"/>
          </p:cNvSpPr>
          <p:nvPr>
            <p:ph type="dt" sz="half" idx="10"/>
          </p:nvPr>
        </p:nvSpPr>
        <p:spPr>
          <a:ln/>
        </p:spPr>
        <p:txBody>
          <a:bodyPr/>
          <a:lstStyle>
            <a:lvl1pPr>
              <a:defRPr/>
            </a:lvl1pPr>
          </a:lstStyle>
          <a:p>
            <a:pPr>
              <a:defRPr/>
            </a:pPr>
            <a:fld id="{7717311A-1EE3-4387-A3F6-4A2963A220D8}" type="datetimeFigureOut">
              <a:rPr lang="en-US"/>
              <a:pPr>
                <a:defRPr/>
              </a:pPr>
              <a:t>7/3/2019</a:t>
            </a:fld>
            <a:endParaRPr lang="en-US"/>
          </a:p>
        </p:txBody>
      </p:sp>
      <p:sp>
        <p:nvSpPr>
          <p:cNvPr id="5" name="Rectangle 5">
            <a:extLst>
              <a:ext uri="{FF2B5EF4-FFF2-40B4-BE49-F238E27FC236}">
                <a16:creationId xmlns:a16="http://schemas.microsoft.com/office/drawing/2014/main" id="{995CF927-21C0-4B9E-9791-D3A968D4ADC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1D6306F7-1EF0-4943-B1A2-502BD5E79E24}"/>
              </a:ext>
            </a:extLst>
          </p:cNvPr>
          <p:cNvSpPr>
            <a:spLocks noGrp="1"/>
          </p:cNvSpPr>
          <p:nvPr>
            <p:ph type="sldNum" sz="quarter" idx="12"/>
          </p:nvPr>
        </p:nvSpPr>
        <p:spPr>
          <a:ln/>
        </p:spPr>
        <p:txBody>
          <a:bodyPr/>
          <a:lstStyle>
            <a:lvl1pPr>
              <a:defRPr/>
            </a:lvl1pPr>
          </a:lstStyle>
          <a:p>
            <a:fld id="{4D3B98E7-9452-4257-9E6F-9EDC3B912AA1}" type="slidenum">
              <a:rPr lang="en-US" altLang="en-US"/>
              <a:pPr/>
              <a:t>‹#›</a:t>
            </a:fld>
            <a:endParaRPr lang="en-US" altLang="en-US"/>
          </a:p>
        </p:txBody>
      </p:sp>
    </p:spTree>
    <p:extLst>
      <p:ext uri="{BB962C8B-B14F-4D97-AF65-F5344CB8AC3E}">
        <p14:creationId xmlns:p14="http://schemas.microsoft.com/office/powerpoint/2010/main" val="3951051411"/>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C7989A0B-E9A1-41E9-8459-B847E5BEB1A1}"/>
              </a:ext>
            </a:extLst>
          </p:cNvPr>
          <p:cNvSpPr>
            <a:spLocks noGrp="1" noChangeArrowheads="1"/>
          </p:cNvSpPr>
          <p:nvPr>
            <p:ph type="dt" sz="half" idx="10"/>
          </p:nvPr>
        </p:nvSpPr>
        <p:spPr>
          <a:ln/>
        </p:spPr>
        <p:txBody>
          <a:bodyPr/>
          <a:lstStyle>
            <a:lvl1pPr>
              <a:defRPr/>
            </a:lvl1pPr>
          </a:lstStyle>
          <a:p>
            <a:pPr>
              <a:defRPr/>
            </a:pPr>
            <a:fld id="{E7DE7058-7CEB-4332-8C88-1671BAAF23C8}" type="datetimeFigureOut">
              <a:rPr lang="en-US"/>
              <a:pPr>
                <a:defRPr/>
              </a:pPr>
              <a:t>7/3/2019</a:t>
            </a:fld>
            <a:endParaRPr lang="en-US"/>
          </a:p>
        </p:txBody>
      </p:sp>
      <p:sp>
        <p:nvSpPr>
          <p:cNvPr id="5" name="Rectangle 5">
            <a:extLst>
              <a:ext uri="{FF2B5EF4-FFF2-40B4-BE49-F238E27FC236}">
                <a16:creationId xmlns:a16="http://schemas.microsoft.com/office/drawing/2014/main" id="{FF48F772-AD24-4A46-AF05-037A5622472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C5F37BD2-8FC5-49B2-8201-288C2842B7FC}"/>
              </a:ext>
            </a:extLst>
          </p:cNvPr>
          <p:cNvSpPr>
            <a:spLocks noGrp="1"/>
          </p:cNvSpPr>
          <p:nvPr>
            <p:ph type="sldNum" sz="quarter" idx="12"/>
          </p:nvPr>
        </p:nvSpPr>
        <p:spPr>
          <a:ln/>
        </p:spPr>
        <p:txBody>
          <a:bodyPr/>
          <a:lstStyle>
            <a:lvl1pPr>
              <a:defRPr/>
            </a:lvl1pPr>
          </a:lstStyle>
          <a:p>
            <a:fld id="{B4F1119F-AF41-4187-8B7D-F6AA64932E56}" type="slidenum">
              <a:rPr lang="en-US" altLang="en-US"/>
              <a:pPr/>
              <a:t>‹#›</a:t>
            </a:fld>
            <a:endParaRPr lang="en-US" altLang="en-US"/>
          </a:p>
        </p:txBody>
      </p:sp>
    </p:spTree>
    <p:extLst>
      <p:ext uri="{BB962C8B-B14F-4D97-AF65-F5344CB8AC3E}">
        <p14:creationId xmlns:p14="http://schemas.microsoft.com/office/powerpoint/2010/main" val="2048779627"/>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0C87EB74-70CC-4EEB-AB89-4C5619E1EE40}"/>
              </a:ext>
            </a:extLst>
          </p:cNvPr>
          <p:cNvSpPr>
            <a:spLocks noGrp="1" noChangeArrowheads="1"/>
          </p:cNvSpPr>
          <p:nvPr>
            <p:ph type="dt" sz="half" idx="10"/>
          </p:nvPr>
        </p:nvSpPr>
        <p:spPr>
          <a:ln/>
        </p:spPr>
        <p:txBody>
          <a:bodyPr/>
          <a:lstStyle>
            <a:lvl1pPr>
              <a:defRPr/>
            </a:lvl1pPr>
          </a:lstStyle>
          <a:p>
            <a:pPr>
              <a:defRPr/>
            </a:pPr>
            <a:fld id="{BD40D608-CA0D-4145-A873-BB64B2512350}" type="datetimeFigureOut">
              <a:rPr lang="en-US"/>
              <a:pPr>
                <a:defRPr/>
              </a:pPr>
              <a:t>7/3/2019</a:t>
            </a:fld>
            <a:endParaRPr lang="en-US"/>
          </a:p>
        </p:txBody>
      </p:sp>
      <p:sp>
        <p:nvSpPr>
          <p:cNvPr id="4" name="Rectangle 5">
            <a:extLst>
              <a:ext uri="{FF2B5EF4-FFF2-40B4-BE49-F238E27FC236}">
                <a16:creationId xmlns:a16="http://schemas.microsoft.com/office/drawing/2014/main" id="{B1127ADD-352D-4E69-AFE4-C94C4D057D3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96CA66FB-7614-41F5-81F8-7504E868B623}"/>
              </a:ext>
            </a:extLst>
          </p:cNvPr>
          <p:cNvSpPr>
            <a:spLocks noGrp="1"/>
          </p:cNvSpPr>
          <p:nvPr>
            <p:ph type="sldNum" sz="quarter" idx="12"/>
          </p:nvPr>
        </p:nvSpPr>
        <p:spPr>
          <a:ln/>
        </p:spPr>
        <p:txBody>
          <a:bodyPr/>
          <a:lstStyle>
            <a:lvl1pPr>
              <a:defRPr/>
            </a:lvl1pPr>
          </a:lstStyle>
          <a:p>
            <a:fld id="{8805A965-BAB0-42F2-B86F-6819987C1D9B}" type="slidenum">
              <a:rPr lang="en-US" altLang="en-US"/>
              <a:pPr/>
              <a:t>‹#›</a:t>
            </a:fld>
            <a:endParaRPr lang="en-US" altLang="en-US"/>
          </a:p>
        </p:txBody>
      </p:sp>
    </p:spTree>
    <p:extLst>
      <p:ext uri="{BB962C8B-B14F-4D97-AF65-F5344CB8AC3E}">
        <p14:creationId xmlns:p14="http://schemas.microsoft.com/office/powerpoint/2010/main" val="894429652"/>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a:extLst>
              <a:ext uri="{FF2B5EF4-FFF2-40B4-BE49-F238E27FC236}">
                <a16:creationId xmlns:a16="http://schemas.microsoft.com/office/drawing/2014/main" id="{71236C5E-17A7-4C9E-A375-D61865862D10}"/>
              </a:ext>
            </a:extLst>
          </p:cNvPr>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29E0BEEE-C366-45BF-9AF2-5654D796076F}"/>
              </a:ext>
            </a:extLst>
          </p:cNvPr>
          <p:cNvSpPr>
            <a:spLocks noGrp="1"/>
          </p:cNvSpPr>
          <p:nvPr>
            <p:ph type="sldNum" sz="quarter" idx="11"/>
          </p:nvPr>
        </p:nvSpPr>
        <p:spPr/>
        <p:txBody>
          <a:bodyPr/>
          <a:lstStyle>
            <a:lvl1pPr>
              <a:defRPr/>
            </a:lvl1pPr>
          </a:lstStyle>
          <a:p>
            <a:fld id="{76E385B9-F31F-4CA3-BC07-0F93C764A87F}" type="slidenum">
              <a:rPr lang="en-US" altLang="en-US"/>
              <a:pPr/>
              <a:t>‹#›</a:t>
            </a:fld>
            <a:endParaRPr lang="en-US" altLang="en-US"/>
          </a:p>
        </p:txBody>
      </p:sp>
    </p:spTree>
    <p:extLst>
      <p:ext uri="{BB962C8B-B14F-4D97-AF65-F5344CB8AC3E}">
        <p14:creationId xmlns:p14="http://schemas.microsoft.com/office/powerpoint/2010/main" val="3124842256"/>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AB94EB8A-60BE-4822-9DAC-CC0C3212781B}"/>
              </a:ext>
            </a:extLst>
          </p:cNvPr>
          <p:cNvSpPr>
            <a:spLocks noGrp="1" noChangeArrowheads="1"/>
          </p:cNvSpPr>
          <p:nvPr>
            <p:ph type="dt" sz="half" idx="10"/>
          </p:nvPr>
        </p:nvSpPr>
        <p:spPr>
          <a:ln/>
        </p:spPr>
        <p:txBody>
          <a:bodyPr/>
          <a:lstStyle>
            <a:lvl1pPr>
              <a:defRPr/>
            </a:lvl1pPr>
          </a:lstStyle>
          <a:p>
            <a:pPr>
              <a:defRPr/>
            </a:pPr>
            <a:fld id="{FACD0AC9-8D26-4F96-8750-4A4DFF049D61}" type="datetimeFigureOut">
              <a:rPr lang="en-US"/>
              <a:pPr>
                <a:defRPr/>
              </a:pPr>
              <a:t>7/3/2019</a:t>
            </a:fld>
            <a:endParaRPr lang="en-US"/>
          </a:p>
        </p:txBody>
      </p:sp>
      <p:sp>
        <p:nvSpPr>
          <p:cNvPr id="5" name="Rectangle 5">
            <a:extLst>
              <a:ext uri="{FF2B5EF4-FFF2-40B4-BE49-F238E27FC236}">
                <a16:creationId xmlns:a16="http://schemas.microsoft.com/office/drawing/2014/main" id="{F6E522D0-1736-4AA7-BA1C-9ED511DFBB0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C869185A-B90E-4047-A314-5DAF7AF6BD44}"/>
              </a:ext>
            </a:extLst>
          </p:cNvPr>
          <p:cNvSpPr>
            <a:spLocks noGrp="1"/>
          </p:cNvSpPr>
          <p:nvPr>
            <p:ph type="sldNum" sz="quarter" idx="12"/>
          </p:nvPr>
        </p:nvSpPr>
        <p:spPr>
          <a:ln/>
        </p:spPr>
        <p:txBody>
          <a:bodyPr/>
          <a:lstStyle>
            <a:lvl1pPr>
              <a:defRPr/>
            </a:lvl1pPr>
          </a:lstStyle>
          <a:p>
            <a:fld id="{E7B51E87-99B8-4658-A52D-5B48531A8F1C}" type="slidenum">
              <a:rPr lang="en-US" altLang="en-US"/>
              <a:pPr/>
              <a:t>‹#›</a:t>
            </a:fld>
            <a:endParaRPr lang="en-US" altLang="en-US"/>
          </a:p>
        </p:txBody>
      </p:sp>
    </p:spTree>
    <p:extLst>
      <p:ext uri="{BB962C8B-B14F-4D97-AF65-F5344CB8AC3E}">
        <p14:creationId xmlns:p14="http://schemas.microsoft.com/office/powerpoint/2010/main" val="1803209152"/>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3DBF3D97-BB4F-48F9-A3CC-108074ADC7E1}"/>
              </a:ext>
            </a:extLst>
          </p:cNvPr>
          <p:cNvSpPr>
            <a:spLocks noGrp="1" noChangeArrowheads="1"/>
          </p:cNvSpPr>
          <p:nvPr>
            <p:ph type="dt" sz="half" idx="15"/>
          </p:nvPr>
        </p:nvSpPr>
        <p:spPr>
          <a:ln/>
        </p:spPr>
        <p:txBody>
          <a:bodyPr/>
          <a:lstStyle>
            <a:lvl1pPr>
              <a:defRPr/>
            </a:lvl1pPr>
          </a:lstStyle>
          <a:p>
            <a:pPr>
              <a:defRPr/>
            </a:pPr>
            <a:fld id="{6ACABCC5-2870-49AF-AF00-6225BC1B834B}" type="datetimeFigureOut">
              <a:rPr lang="en-US"/>
              <a:pPr>
                <a:defRPr/>
              </a:pPr>
              <a:t>7/3/2019</a:t>
            </a:fld>
            <a:endParaRPr lang="en-US"/>
          </a:p>
        </p:txBody>
      </p:sp>
      <p:sp>
        <p:nvSpPr>
          <p:cNvPr id="6" name="Rectangle 5">
            <a:extLst>
              <a:ext uri="{FF2B5EF4-FFF2-40B4-BE49-F238E27FC236}">
                <a16:creationId xmlns:a16="http://schemas.microsoft.com/office/drawing/2014/main" id="{C451F2D7-3513-40FC-B580-9C1D18731BF0}"/>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8DE1D788-FDF0-4DB6-97F0-B0FDD57210C5}"/>
              </a:ext>
            </a:extLst>
          </p:cNvPr>
          <p:cNvSpPr>
            <a:spLocks noGrp="1"/>
          </p:cNvSpPr>
          <p:nvPr>
            <p:ph type="sldNum" sz="quarter" idx="17"/>
          </p:nvPr>
        </p:nvSpPr>
        <p:spPr>
          <a:ln/>
        </p:spPr>
        <p:txBody>
          <a:bodyPr/>
          <a:lstStyle>
            <a:lvl1pPr>
              <a:defRPr/>
            </a:lvl1pPr>
          </a:lstStyle>
          <a:p>
            <a:fld id="{9CA2CBB6-92E1-440D-A123-D697334D5D56}" type="slidenum">
              <a:rPr lang="en-US" altLang="en-US"/>
              <a:pPr/>
              <a:t>‹#›</a:t>
            </a:fld>
            <a:endParaRPr lang="en-US" altLang="en-US"/>
          </a:p>
        </p:txBody>
      </p:sp>
    </p:spTree>
    <p:extLst>
      <p:ext uri="{BB962C8B-B14F-4D97-AF65-F5344CB8AC3E}">
        <p14:creationId xmlns:p14="http://schemas.microsoft.com/office/powerpoint/2010/main" val="2916300095"/>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5A4D0C54-AA10-4A4A-B85E-38EEE0C79524}"/>
              </a:ext>
            </a:extLst>
          </p:cNvPr>
          <p:cNvSpPr>
            <a:spLocks noGrp="1" noChangeArrowheads="1"/>
          </p:cNvSpPr>
          <p:nvPr>
            <p:ph type="dt" sz="half" idx="15"/>
          </p:nvPr>
        </p:nvSpPr>
        <p:spPr>
          <a:ln/>
        </p:spPr>
        <p:txBody>
          <a:bodyPr/>
          <a:lstStyle>
            <a:lvl1pPr>
              <a:defRPr/>
            </a:lvl1pPr>
          </a:lstStyle>
          <a:p>
            <a:pPr>
              <a:defRPr/>
            </a:pPr>
            <a:fld id="{1EF90D0D-CCA8-4BAF-B167-C9715D7E560B}" type="datetimeFigureOut">
              <a:rPr lang="en-US"/>
              <a:pPr>
                <a:defRPr/>
              </a:pPr>
              <a:t>7/3/2019</a:t>
            </a:fld>
            <a:endParaRPr lang="en-US"/>
          </a:p>
        </p:txBody>
      </p:sp>
      <p:sp>
        <p:nvSpPr>
          <p:cNvPr id="6" name="Rectangle 5">
            <a:extLst>
              <a:ext uri="{FF2B5EF4-FFF2-40B4-BE49-F238E27FC236}">
                <a16:creationId xmlns:a16="http://schemas.microsoft.com/office/drawing/2014/main" id="{8298C0C7-5C69-4858-8F85-9D1A03F1C930}"/>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626C8916-7B23-4B1F-96A0-EAE07693CDFA}"/>
              </a:ext>
            </a:extLst>
          </p:cNvPr>
          <p:cNvSpPr>
            <a:spLocks noGrp="1"/>
          </p:cNvSpPr>
          <p:nvPr>
            <p:ph type="sldNum" sz="quarter" idx="17"/>
          </p:nvPr>
        </p:nvSpPr>
        <p:spPr>
          <a:ln/>
        </p:spPr>
        <p:txBody>
          <a:bodyPr/>
          <a:lstStyle>
            <a:lvl1pPr>
              <a:defRPr/>
            </a:lvl1pPr>
          </a:lstStyle>
          <a:p>
            <a:fld id="{FA73C1DB-9C1C-4965-81DF-26F3DA3501AB}" type="slidenum">
              <a:rPr lang="en-US" altLang="en-US"/>
              <a:pPr/>
              <a:t>‹#›</a:t>
            </a:fld>
            <a:endParaRPr lang="en-US" altLang="en-US"/>
          </a:p>
        </p:txBody>
      </p:sp>
    </p:spTree>
    <p:extLst>
      <p:ext uri="{BB962C8B-B14F-4D97-AF65-F5344CB8AC3E}">
        <p14:creationId xmlns:p14="http://schemas.microsoft.com/office/powerpoint/2010/main" val="4115173051"/>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E033893B-8DFB-4A8F-99D1-73782FEB1F43}"/>
              </a:ext>
            </a:extLst>
          </p:cNvPr>
          <p:cNvSpPr>
            <a:spLocks noGrp="1" noChangeArrowheads="1"/>
          </p:cNvSpPr>
          <p:nvPr>
            <p:ph type="dt" sz="half" idx="15"/>
          </p:nvPr>
        </p:nvSpPr>
        <p:spPr>
          <a:ln/>
        </p:spPr>
        <p:txBody>
          <a:bodyPr/>
          <a:lstStyle>
            <a:lvl1pPr>
              <a:defRPr/>
            </a:lvl1pPr>
          </a:lstStyle>
          <a:p>
            <a:pPr>
              <a:defRPr/>
            </a:pPr>
            <a:fld id="{AF5BCF0F-419E-4CD9-A8EA-0D852B21A706}" type="datetimeFigureOut">
              <a:rPr lang="en-US"/>
              <a:pPr>
                <a:defRPr/>
              </a:pPr>
              <a:t>7/3/2019</a:t>
            </a:fld>
            <a:endParaRPr lang="en-US"/>
          </a:p>
        </p:txBody>
      </p:sp>
      <p:sp>
        <p:nvSpPr>
          <p:cNvPr id="6" name="Rectangle 5">
            <a:extLst>
              <a:ext uri="{FF2B5EF4-FFF2-40B4-BE49-F238E27FC236}">
                <a16:creationId xmlns:a16="http://schemas.microsoft.com/office/drawing/2014/main" id="{E15EE7F6-BE0D-4EEA-AD68-4FC1E1FFCD32}"/>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F2ACCD80-FF49-4635-A905-4A8277A795FF}"/>
              </a:ext>
            </a:extLst>
          </p:cNvPr>
          <p:cNvSpPr>
            <a:spLocks noGrp="1"/>
          </p:cNvSpPr>
          <p:nvPr>
            <p:ph type="sldNum" sz="quarter" idx="17"/>
          </p:nvPr>
        </p:nvSpPr>
        <p:spPr>
          <a:ln/>
        </p:spPr>
        <p:txBody>
          <a:bodyPr/>
          <a:lstStyle>
            <a:lvl1pPr>
              <a:defRPr/>
            </a:lvl1pPr>
          </a:lstStyle>
          <a:p>
            <a:fld id="{D900F612-0087-423D-B24A-2390321B3D64}" type="slidenum">
              <a:rPr lang="en-US" altLang="en-US"/>
              <a:pPr/>
              <a:t>‹#›</a:t>
            </a:fld>
            <a:endParaRPr lang="en-US" altLang="en-US"/>
          </a:p>
        </p:txBody>
      </p:sp>
    </p:spTree>
    <p:extLst>
      <p:ext uri="{BB962C8B-B14F-4D97-AF65-F5344CB8AC3E}">
        <p14:creationId xmlns:p14="http://schemas.microsoft.com/office/powerpoint/2010/main" val="3373922834"/>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a:extLst>
              <a:ext uri="{FF2B5EF4-FFF2-40B4-BE49-F238E27FC236}">
                <a16:creationId xmlns:a16="http://schemas.microsoft.com/office/drawing/2014/main" id="{8B6ACE1A-F168-400F-8298-71EA820CE442}"/>
              </a:ext>
            </a:extLst>
          </p:cNvPr>
          <p:cNvSpPr>
            <a:spLocks noGrp="1" noChangeArrowheads="1"/>
          </p:cNvSpPr>
          <p:nvPr>
            <p:ph type="dt" sz="half" idx="10"/>
          </p:nvPr>
        </p:nvSpPr>
        <p:spPr>
          <a:ln/>
        </p:spPr>
        <p:txBody>
          <a:bodyPr/>
          <a:lstStyle>
            <a:lvl1pPr>
              <a:defRPr/>
            </a:lvl1pPr>
          </a:lstStyle>
          <a:p>
            <a:pPr>
              <a:defRPr/>
            </a:pPr>
            <a:fld id="{CF0467EC-B495-4564-988D-89630A26DD73}" type="datetimeFigureOut">
              <a:rPr lang="en-US"/>
              <a:pPr>
                <a:defRPr/>
              </a:pPr>
              <a:t>7/3/2019</a:t>
            </a:fld>
            <a:endParaRPr lang="en-US"/>
          </a:p>
        </p:txBody>
      </p:sp>
      <p:sp>
        <p:nvSpPr>
          <p:cNvPr id="7" name="Rectangle 5">
            <a:extLst>
              <a:ext uri="{FF2B5EF4-FFF2-40B4-BE49-F238E27FC236}">
                <a16:creationId xmlns:a16="http://schemas.microsoft.com/office/drawing/2014/main" id="{032D5F99-245D-4C27-A0A0-83172CF98DD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a:extLst>
              <a:ext uri="{FF2B5EF4-FFF2-40B4-BE49-F238E27FC236}">
                <a16:creationId xmlns:a16="http://schemas.microsoft.com/office/drawing/2014/main" id="{B2EB414E-0109-43CB-A051-4A9713FDED02}"/>
              </a:ext>
            </a:extLst>
          </p:cNvPr>
          <p:cNvSpPr>
            <a:spLocks noGrp="1"/>
          </p:cNvSpPr>
          <p:nvPr>
            <p:ph type="sldNum" sz="quarter" idx="12"/>
          </p:nvPr>
        </p:nvSpPr>
        <p:spPr>
          <a:ln/>
        </p:spPr>
        <p:txBody>
          <a:bodyPr/>
          <a:lstStyle>
            <a:lvl1pPr>
              <a:defRPr/>
            </a:lvl1pPr>
          </a:lstStyle>
          <a:p>
            <a:fld id="{9415127C-232E-4D11-ADEB-2F3A24024EB7}" type="slidenum">
              <a:rPr lang="en-US" altLang="en-US"/>
              <a:pPr/>
              <a:t>‹#›</a:t>
            </a:fld>
            <a:endParaRPr lang="en-US" altLang="en-US"/>
          </a:p>
        </p:txBody>
      </p:sp>
    </p:spTree>
    <p:extLst>
      <p:ext uri="{BB962C8B-B14F-4D97-AF65-F5344CB8AC3E}">
        <p14:creationId xmlns:p14="http://schemas.microsoft.com/office/powerpoint/2010/main" val="1642550697"/>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a:extLst>
              <a:ext uri="{FF2B5EF4-FFF2-40B4-BE49-F238E27FC236}">
                <a16:creationId xmlns:a16="http://schemas.microsoft.com/office/drawing/2014/main" id="{4323FBA1-1A42-4B03-94B1-F8D78BE3B3FE}"/>
              </a:ext>
            </a:extLst>
          </p:cNvPr>
          <p:cNvSpPr>
            <a:spLocks noGrp="1" noChangeArrowheads="1"/>
          </p:cNvSpPr>
          <p:nvPr>
            <p:ph type="dt" sz="half" idx="10"/>
          </p:nvPr>
        </p:nvSpPr>
        <p:spPr>
          <a:ln/>
        </p:spPr>
        <p:txBody>
          <a:bodyPr/>
          <a:lstStyle>
            <a:lvl1pPr>
              <a:defRPr/>
            </a:lvl1pPr>
          </a:lstStyle>
          <a:p>
            <a:pPr>
              <a:defRPr/>
            </a:pPr>
            <a:fld id="{355C7B18-248E-44C3-809A-7DAB0C52661B}" type="datetimeFigureOut">
              <a:rPr lang="en-US"/>
              <a:pPr>
                <a:defRPr/>
              </a:pPr>
              <a:t>7/3/2019</a:t>
            </a:fld>
            <a:endParaRPr lang="en-US"/>
          </a:p>
        </p:txBody>
      </p:sp>
      <p:sp>
        <p:nvSpPr>
          <p:cNvPr id="4" name="Rectangle 5">
            <a:extLst>
              <a:ext uri="{FF2B5EF4-FFF2-40B4-BE49-F238E27FC236}">
                <a16:creationId xmlns:a16="http://schemas.microsoft.com/office/drawing/2014/main" id="{3D139F80-D551-4BE4-867F-54C9273AC9D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0601F33A-CBC9-4EF4-AF5C-B666C31EE649}"/>
              </a:ext>
            </a:extLst>
          </p:cNvPr>
          <p:cNvSpPr>
            <a:spLocks noGrp="1"/>
          </p:cNvSpPr>
          <p:nvPr>
            <p:ph type="sldNum" sz="quarter" idx="12"/>
          </p:nvPr>
        </p:nvSpPr>
        <p:spPr>
          <a:ln/>
        </p:spPr>
        <p:txBody>
          <a:bodyPr/>
          <a:lstStyle>
            <a:lvl1pPr>
              <a:defRPr/>
            </a:lvl1pPr>
          </a:lstStyle>
          <a:p>
            <a:fld id="{8D00FD65-C404-4FB7-9CFF-D6C5D860F77D}" type="slidenum">
              <a:rPr lang="en-US" altLang="en-US"/>
              <a:pPr/>
              <a:t>‹#›</a:t>
            </a:fld>
            <a:endParaRPr lang="en-US" altLang="en-US"/>
          </a:p>
        </p:txBody>
      </p:sp>
    </p:spTree>
    <p:extLst>
      <p:ext uri="{BB962C8B-B14F-4D97-AF65-F5344CB8AC3E}">
        <p14:creationId xmlns:p14="http://schemas.microsoft.com/office/powerpoint/2010/main" val="480250458"/>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C40DEAD7-522D-4114-AA61-FEFBAF79D8E3}"/>
              </a:ext>
            </a:extLst>
          </p:cNvPr>
          <p:cNvSpPr>
            <a:spLocks noGrp="1" noChangeArrowheads="1"/>
          </p:cNvSpPr>
          <p:nvPr>
            <p:ph type="dt" sz="half" idx="10"/>
          </p:nvPr>
        </p:nvSpPr>
        <p:spPr/>
        <p:txBody>
          <a:bodyPr/>
          <a:lstStyle>
            <a:lvl1pPr>
              <a:defRPr smtClean="0"/>
            </a:lvl1pPr>
          </a:lstStyle>
          <a:p>
            <a:pPr>
              <a:defRPr/>
            </a:pPr>
            <a:fld id="{3CE7A5F5-382E-4CF6-B08F-7EC03EFF56F8}" type="datetimeFigureOut">
              <a:rPr lang="en-US"/>
              <a:pPr>
                <a:defRPr/>
              </a:pPr>
              <a:t>7/3/2019</a:t>
            </a:fld>
            <a:endParaRPr lang="en-US"/>
          </a:p>
        </p:txBody>
      </p:sp>
      <p:sp>
        <p:nvSpPr>
          <p:cNvPr id="3" name="Rectangle 5">
            <a:extLst>
              <a:ext uri="{FF2B5EF4-FFF2-40B4-BE49-F238E27FC236}">
                <a16:creationId xmlns:a16="http://schemas.microsoft.com/office/drawing/2014/main" id="{A9DE96AF-D96C-4A54-9DFC-125C2F40F7D6}"/>
              </a:ext>
            </a:extLst>
          </p:cNvPr>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a:extLst>
              <a:ext uri="{FF2B5EF4-FFF2-40B4-BE49-F238E27FC236}">
                <a16:creationId xmlns:a16="http://schemas.microsoft.com/office/drawing/2014/main" id="{54E918A1-37BA-43F3-8813-4376328E652A}"/>
              </a:ext>
            </a:extLst>
          </p:cNvPr>
          <p:cNvSpPr>
            <a:spLocks noGrp="1"/>
          </p:cNvSpPr>
          <p:nvPr>
            <p:ph type="sldNum" sz="quarter" idx="12"/>
          </p:nvPr>
        </p:nvSpPr>
        <p:spPr>
          <a:xfrm>
            <a:off x="6934200" y="6245225"/>
            <a:ext cx="2133600" cy="476250"/>
          </a:xfrm>
        </p:spPr>
        <p:txBody>
          <a:bodyPr/>
          <a:lstStyle>
            <a:lvl1pPr>
              <a:defRPr/>
            </a:lvl1pPr>
          </a:lstStyle>
          <a:p>
            <a:fld id="{0B408A0E-D717-48B9-945D-0D13E2E2D7D6}" type="slidenum">
              <a:rPr lang="en-US" altLang="en-US"/>
              <a:pPr/>
              <a:t>‹#›</a:t>
            </a:fld>
            <a:endParaRPr lang="en-US" altLang="en-US"/>
          </a:p>
        </p:txBody>
      </p:sp>
    </p:spTree>
    <p:extLst>
      <p:ext uri="{BB962C8B-B14F-4D97-AF65-F5344CB8AC3E}">
        <p14:creationId xmlns:p14="http://schemas.microsoft.com/office/powerpoint/2010/main" val="3505500998"/>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a:extLst>
              <a:ext uri="{FF2B5EF4-FFF2-40B4-BE49-F238E27FC236}">
                <a16:creationId xmlns:a16="http://schemas.microsoft.com/office/drawing/2014/main" id="{95BAB745-1A29-4538-BD26-009A88C14597}"/>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a:extLst>
              <a:ext uri="{FF2B5EF4-FFF2-40B4-BE49-F238E27FC236}">
                <a16:creationId xmlns:a16="http://schemas.microsoft.com/office/drawing/2014/main" id="{CD82A45D-4D68-4F14-9806-44094EAB3031}"/>
              </a:ext>
            </a:extLst>
          </p:cNvPr>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a:extLst>
              <a:ext uri="{FF2B5EF4-FFF2-40B4-BE49-F238E27FC236}">
                <a16:creationId xmlns:a16="http://schemas.microsoft.com/office/drawing/2014/main" id="{5E93E65A-7FAC-4419-98E0-7DDB02D8FDC6}"/>
              </a:ext>
            </a:extLst>
          </p:cNvPr>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a:extLst>
              <a:ext uri="{FF2B5EF4-FFF2-40B4-BE49-F238E27FC236}">
                <a16:creationId xmlns:a16="http://schemas.microsoft.com/office/drawing/2014/main" id="{3FA579A3-7017-492B-9340-19EBE3468635}"/>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34D50870-E2DF-4593-A673-77232EE01024}" type="datetimeFigureOut">
              <a:rPr lang="en-US"/>
              <a:pPr>
                <a:defRPr/>
              </a:pPr>
              <a:t>7/3/2019</a:t>
            </a:fld>
            <a:endParaRPr lang="en-US"/>
          </a:p>
        </p:txBody>
      </p:sp>
      <p:sp>
        <p:nvSpPr>
          <p:cNvPr id="1029" name="Rectangle 5">
            <a:extLst>
              <a:ext uri="{FF2B5EF4-FFF2-40B4-BE49-F238E27FC236}">
                <a16:creationId xmlns:a16="http://schemas.microsoft.com/office/drawing/2014/main" id="{02BB53DB-5CE6-4E60-B22B-988C6B59F4B7}"/>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a:p>
        </p:txBody>
      </p:sp>
      <p:cxnSp>
        <p:nvCxnSpPr>
          <p:cNvPr id="8" name="Straight Connector 7">
            <a:extLst>
              <a:ext uri="{FF2B5EF4-FFF2-40B4-BE49-F238E27FC236}">
                <a16:creationId xmlns:a16="http://schemas.microsoft.com/office/drawing/2014/main" id="{1213DD1C-850E-4333-8B4D-744E0B868B5B}"/>
              </a:ext>
            </a:extLst>
          </p:cNvPr>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a:extLst>
              <a:ext uri="{FF2B5EF4-FFF2-40B4-BE49-F238E27FC236}">
                <a16:creationId xmlns:a16="http://schemas.microsoft.com/office/drawing/2014/main" id="{66540368-1A5B-4714-9F5D-12DE44D50631}"/>
              </a:ext>
            </a:extLst>
          </p:cNvPr>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D2456830-25A4-4529-8CC2-B850B6BD52A3}"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3F12CE1C-3CCA-4465-8C72-652811A393D4}"/>
              </a:ext>
            </a:extLst>
          </p:cNvPr>
          <p:cNvSpPr>
            <a:spLocks noGrp="1"/>
          </p:cNvSpPr>
          <p:nvPr>
            <p:ph type="title"/>
          </p:nvPr>
        </p:nvSpPr>
        <p:spPr/>
        <p:txBody>
          <a:bodyPr/>
          <a:lstStyle/>
          <a:p>
            <a:pPr>
              <a:spcBef>
                <a:spcPct val="100000"/>
              </a:spcBef>
              <a:buSzPct val="99000"/>
            </a:pPr>
            <a:r>
              <a:rPr lang="en-US" altLang="en-US"/>
              <a:t>Lesson 7: Hazus Study Region Editing</a:t>
            </a:r>
          </a:p>
        </p:txBody>
      </p:sp>
      <p:sp>
        <p:nvSpPr>
          <p:cNvPr id="4100" name="TextBox 4">
            <a:extLst>
              <a:ext uri="{FF2B5EF4-FFF2-40B4-BE49-F238E27FC236}">
                <a16:creationId xmlns:a16="http://schemas.microsoft.com/office/drawing/2014/main" id="{1824C91A-431A-4929-8A6D-14DDD7FCDEBB}"/>
              </a:ext>
            </a:extLst>
          </p:cNvPr>
          <p:cNvSpPr txBox="1">
            <a:spLocks noChangeArrowheads="1"/>
          </p:cNvSpPr>
          <p:nvPr/>
        </p:nvSpPr>
        <p:spPr bwMode="auto">
          <a:xfrm>
            <a:off x="457200" y="1841500"/>
            <a:ext cx="7620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buSzPct val="99000"/>
            </a:pPr>
            <a:endParaRPr lang="en-US" altLang="en-US"/>
          </a:p>
        </p:txBody>
      </p:sp>
      <p:pic>
        <p:nvPicPr>
          <p:cNvPr id="7" name="Picture 5" descr="Registered Logo for Hazus Earthquake Wind Flood Tsunami">
            <a:extLst>
              <a:ext uri="{FF2B5EF4-FFF2-40B4-BE49-F238E27FC236}">
                <a16:creationId xmlns:a16="http://schemas.microsoft.com/office/drawing/2014/main" id="{F36D7188-EA42-423F-835B-CA4AF231069B}"/>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76022" y="2262824"/>
            <a:ext cx="5591955" cy="2257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6EFA256D-7237-4108-8C82-3C3644585000}"/>
              </a:ext>
            </a:extLst>
          </p:cNvPr>
          <p:cNvSpPr>
            <a:spLocks noGrp="1"/>
          </p:cNvSpPr>
          <p:nvPr>
            <p:ph type="sldNum" sz="quarter" idx="11"/>
          </p:nvPr>
        </p:nvSpPr>
        <p:spPr/>
        <p:txBody>
          <a:bodyPr/>
          <a:lstStyle/>
          <a:p>
            <a:pPr>
              <a:spcBef>
                <a:spcPct val="100000"/>
              </a:spcBef>
              <a:buSzPct val="99000"/>
            </a:pPr>
            <a:fld id="{76E385B9-F31F-4CA3-BC07-0F93C764A87F}" type="slidenum">
              <a:rPr lang="en-US" altLang="en-US" smtClean="0"/>
              <a:pPr>
                <a:spcBef>
                  <a:spcPct val="100000"/>
                </a:spcBef>
                <a:buSzPct val="99000"/>
              </a:pPr>
              <a:t>1</a:t>
            </a:fld>
            <a:endParaRPr lang="en-US"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778F6C69-FCF9-48A0-AE73-3311E26667AC}"/>
              </a:ext>
            </a:extLst>
          </p:cNvPr>
          <p:cNvSpPr>
            <a:spLocks noGrp="1"/>
          </p:cNvSpPr>
          <p:nvPr>
            <p:ph type="title"/>
          </p:nvPr>
        </p:nvSpPr>
        <p:spPr/>
        <p:txBody>
          <a:bodyPr/>
          <a:lstStyle/>
          <a:p>
            <a:pPr>
              <a:spcBef>
                <a:spcPct val="100000"/>
              </a:spcBef>
              <a:buSzPct val="99000"/>
            </a:pPr>
            <a:r>
              <a:rPr lang="en-US" altLang="en-US"/>
              <a:t>Option 3: Update using CDMS</a:t>
            </a:r>
          </a:p>
        </p:txBody>
      </p:sp>
      <p:sp>
        <p:nvSpPr>
          <p:cNvPr id="13316" name="TextBox 4">
            <a:extLst>
              <a:ext uri="{FF2B5EF4-FFF2-40B4-BE49-F238E27FC236}">
                <a16:creationId xmlns:a16="http://schemas.microsoft.com/office/drawing/2014/main" id="{BA5CDEAF-C4CA-44B4-A4C9-58180CBFDE5B}"/>
              </a:ext>
            </a:extLst>
          </p:cNvPr>
          <p:cNvSpPr txBox="1">
            <a:spLocks noChangeArrowheads="1"/>
          </p:cNvSpPr>
          <p:nvPr/>
        </p:nvSpPr>
        <p:spPr bwMode="auto">
          <a:xfrm>
            <a:off x="457200" y="1841500"/>
            <a:ext cx="76200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r>
              <a:rPr lang="en-US" altLang="en-US" sz="2800">
                <a:sym typeface="Arial" panose="020B0604020202020204" pitchFamily="34" charset="0"/>
              </a:rPr>
              <a:t> </a:t>
            </a:r>
          </a:p>
          <a:p>
            <a:pPr>
              <a:spcBef>
                <a:spcPct val="100000"/>
              </a:spcBef>
              <a:buSzPct val="99000"/>
            </a:pPr>
            <a:r>
              <a:rPr lang="en-US" altLang="en-US" sz="2800">
                <a:sym typeface="Arial" panose="020B0604020202020204" pitchFamily="34" charset="0"/>
              </a:rPr>
              <a:t> </a:t>
            </a:r>
            <a:endParaRPr lang="en-US" altLang="en-US"/>
          </a:p>
        </p:txBody>
      </p:sp>
      <p:pic>
        <p:nvPicPr>
          <p:cNvPr id="7" name="Picture 5" descr="Screenshot form Hazus CDMS showing location for update from HAZUS-MH Study Region">
            <a:extLst>
              <a:ext uri="{FF2B5EF4-FFF2-40B4-BE49-F238E27FC236}">
                <a16:creationId xmlns:a16="http://schemas.microsoft.com/office/drawing/2014/main" id="{6D085470-ED8D-47CF-A03C-07278B610112}"/>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352365" y="2015139"/>
            <a:ext cx="4439270" cy="2753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446BE678-9AC1-4A02-B98A-425F17C6A45B}"/>
              </a:ext>
            </a:extLst>
          </p:cNvPr>
          <p:cNvSpPr>
            <a:spLocks noGrp="1"/>
          </p:cNvSpPr>
          <p:nvPr>
            <p:ph type="sldNum" sz="quarter" idx="11"/>
          </p:nvPr>
        </p:nvSpPr>
        <p:spPr/>
        <p:txBody>
          <a:bodyPr/>
          <a:lstStyle/>
          <a:p>
            <a:pPr>
              <a:spcBef>
                <a:spcPct val="100000"/>
              </a:spcBef>
              <a:buSzPct val="99000"/>
            </a:pPr>
            <a:fld id="{76E385B9-F31F-4CA3-BC07-0F93C764A87F}" type="slidenum">
              <a:rPr lang="en-US" altLang="en-US" smtClean="0"/>
              <a:pPr>
                <a:spcBef>
                  <a:spcPct val="100000"/>
                </a:spcBef>
                <a:buSzPct val="99000"/>
              </a:pPr>
              <a:t>10</a:t>
            </a:fld>
            <a:endParaRPr lang="en-US" altLang="en-US"/>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A5BF000A-EB32-4ADB-97EF-41942F822EC4}"/>
              </a:ext>
            </a:extLst>
          </p:cNvPr>
          <p:cNvSpPr>
            <a:spLocks noGrp="1"/>
          </p:cNvSpPr>
          <p:nvPr>
            <p:ph type="title"/>
          </p:nvPr>
        </p:nvSpPr>
        <p:spPr/>
        <p:txBody>
          <a:bodyPr/>
          <a:lstStyle/>
          <a:p>
            <a:pPr>
              <a:spcBef>
                <a:spcPct val="100000"/>
              </a:spcBef>
              <a:buSzPct val="99000"/>
            </a:pPr>
            <a:r>
              <a:rPr lang="en-US" altLang="en-US"/>
              <a:t>Aggregate Inventory Updates</a:t>
            </a:r>
          </a:p>
        </p:txBody>
      </p:sp>
      <p:sp>
        <p:nvSpPr>
          <p:cNvPr id="2" name="Content Placeholder 1">
            <a:extLst>
              <a:ext uri="{FF2B5EF4-FFF2-40B4-BE49-F238E27FC236}">
                <a16:creationId xmlns:a16="http://schemas.microsoft.com/office/drawing/2014/main" id="{B1B9850C-0FB6-470E-BB40-823440F99692}"/>
              </a:ext>
            </a:extLst>
          </p:cNvPr>
          <p:cNvSpPr>
            <a:spLocks noGrp="1"/>
          </p:cNvSpPr>
          <p:nvPr>
            <p:ph idx="1"/>
          </p:nvPr>
        </p:nvSpPr>
        <p:spPr/>
        <p:txBody>
          <a:bodyPr/>
          <a:lstStyle/>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The next section of this lesson will discuss options for making aggregate inventory updates.</a:t>
            </a:r>
            <a:endParaRPr lang="en-US"/>
          </a:p>
        </p:txBody>
      </p:sp>
      <p:sp>
        <p:nvSpPr>
          <p:cNvPr id="3" name="Slide Number Placeholder 2">
            <a:extLst>
              <a:ext uri="{FF2B5EF4-FFF2-40B4-BE49-F238E27FC236}">
                <a16:creationId xmlns:a16="http://schemas.microsoft.com/office/drawing/2014/main" id="{DFE0BE1A-48B6-4951-9CCF-56DE5A8B9A4B}"/>
              </a:ext>
            </a:extLst>
          </p:cNvPr>
          <p:cNvSpPr>
            <a:spLocks noGrp="1"/>
          </p:cNvSpPr>
          <p:nvPr>
            <p:ph type="sldNum" sz="quarter" idx="11"/>
          </p:nvPr>
        </p:nvSpPr>
        <p:spPr/>
        <p:txBody>
          <a:bodyPr/>
          <a:lstStyle/>
          <a:p>
            <a:pPr>
              <a:spcBef>
                <a:spcPct val="100000"/>
              </a:spcBef>
              <a:buSzPct val="99000"/>
            </a:pPr>
            <a:fld id="{76E385B9-F31F-4CA3-BC07-0F93C764A87F}" type="slidenum">
              <a:rPr lang="en-US" altLang="en-US" smtClean="0"/>
              <a:pPr>
                <a:spcBef>
                  <a:spcPct val="100000"/>
                </a:spcBef>
                <a:buSzPct val="99000"/>
              </a:pPr>
              <a:t>11</a:t>
            </a:fld>
            <a:endParaRPr lang="en-US" altLang="en-US"/>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06C9E669-B056-4631-A306-647EECA08822}"/>
              </a:ext>
            </a:extLst>
          </p:cNvPr>
          <p:cNvSpPr>
            <a:spLocks noGrp="1"/>
          </p:cNvSpPr>
          <p:nvPr>
            <p:ph type="title"/>
          </p:nvPr>
        </p:nvSpPr>
        <p:spPr/>
        <p:txBody>
          <a:bodyPr/>
          <a:lstStyle/>
          <a:p>
            <a:pPr>
              <a:spcBef>
                <a:spcPct val="100000"/>
              </a:spcBef>
              <a:buSzPct val="99000"/>
            </a:pPr>
            <a:r>
              <a:rPr lang="en-US" altLang="en-US"/>
              <a:t>Individual Record Updates</a:t>
            </a:r>
          </a:p>
        </p:txBody>
      </p:sp>
      <p:sp>
        <p:nvSpPr>
          <p:cNvPr id="2" name="Content Placeholder 1">
            <a:extLst>
              <a:ext uri="{FF2B5EF4-FFF2-40B4-BE49-F238E27FC236}">
                <a16:creationId xmlns:a16="http://schemas.microsoft.com/office/drawing/2014/main" id="{416A0879-AABD-459A-BF3B-C2E9D4C901A2}"/>
              </a:ext>
            </a:extLst>
          </p:cNvPr>
          <p:cNvSpPr>
            <a:spLocks noGrp="1"/>
          </p:cNvSpPr>
          <p:nvPr>
            <p:ph sz="quarter" idx="13"/>
          </p:nvPr>
        </p:nvSpPr>
        <p:spPr/>
        <p:txBody>
          <a:bodyPr>
            <a:normAutofit fontScale="9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Individual records in the GBS can be edited within the Study Region.</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In the flood model, you must set the table type to specific occupancy and then you can edit the editable fields. </a:t>
            </a:r>
            <a:endParaRPr lang="en-US"/>
          </a:p>
        </p:txBody>
      </p:sp>
      <p:pic>
        <p:nvPicPr>
          <p:cNvPr id="8" name="Picture 5" descr="Screnshot of Hazus GBS table for building count by occupancy.">
            <a:extLst>
              <a:ext uri="{FF2B5EF4-FFF2-40B4-BE49-F238E27FC236}">
                <a16:creationId xmlns:a16="http://schemas.microsoft.com/office/drawing/2014/main" id="{0E971188-5001-42A5-A972-3612C0D04C11}"/>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238659" y="3471863"/>
            <a:ext cx="2666682"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CB0E47B0-3A76-4110-BD1B-C1E9804B0F62}"/>
              </a:ext>
            </a:extLst>
          </p:cNvPr>
          <p:cNvSpPr>
            <a:spLocks noGrp="1"/>
          </p:cNvSpPr>
          <p:nvPr>
            <p:ph type="sldNum" sz="quarter" idx="17"/>
          </p:nvPr>
        </p:nvSpPr>
        <p:spPr/>
        <p:txBody>
          <a:bodyPr/>
          <a:lstStyle/>
          <a:p>
            <a:pPr>
              <a:spcBef>
                <a:spcPct val="100000"/>
              </a:spcBef>
              <a:buSzPct val="99000"/>
            </a:pPr>
            <a:fld id="{D900F612-0087-423D-B24A-2390321B3D64}" type="slidenum">
              <a:rPr lang="en-US" altLang="en-US" smtClean="0"/>
              <a:pPr>
                <a:spcBef>
                  <a:spcPct val="100000"/>
                </a:spcBef>
                <a:buSzPct val="99000"/>
              </a:pPr>
              <a:t>12</a:t>
            </a:fld>
            <a:endParaRPr lang="en-US" altLang="en-US"/>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D6352E74-3D18-45C5-B805-5B8CB88ADB7B}"/>
              </a:ext>
            </a:extLst>
          </p:cNvPr>
          <p:cNvSpPr>
            <a:spLocks noGrp="1"/>
          </p:cNvSpPr>
          <p:nvPr>
            <p:ph type="title"/>
          </p:nvPr>
        </p:nvSpPr>
        <p:spPr/>
        <p:txBody>
          <a:bodyPr/>
          <a:lstStyle/>
          <a:p>
            <a:pPr>
              <a:spcBef>
                <a:spcPct val="100000"/>
              </a:spcBef>
              <a:buSzPct val="99000"/>
            </a:pPr>
            <a:r>
              <a:rPr lang="en-US" altLang="en-US"/>
              <a:t>Bulk Updates</a:t>
            </a:r>
          </a:p>
        </p:txBody>
      </p:sp>
      <p:sp>
        <p:nvSpPr>
          <p:cNvPr id="2" name="Content Placeholder 1">
            <a:extLst>
              <a:ext uri="{FF2B5EF4-FFF2-40B4-BE49-F238E27FC236}">
                <a16:creationId xmlns:a16="http://schemas.microsoft.com/office/drawing/2014/main" id="{EB7ED29B-67F1-4739-BFE2-701A432CFCE4}"/>
              </a:ext>
            </a:extLst>
          </p:cNvPr>
          <p:cNvSpPr>
            <a:spLocks noGrp="1"/>
          </p:cNvSpPr>
          <p:nvPr>
            <p:ph sz="quarter" idx="13"/>
          </p:nvPr>
        </p:nvSpPr>
        <p:spPr/>
        <p:txBody>
          <a:bodyPr>
            <a:normAutofit fontScale="70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CDMS can bulk update the Hazus GBS state tables: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Regional or local updates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From aggregate data or Site Specific data by occupancy class</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 </a:t>
            </a:r>
            <a:endParaRPr lang="en-US"/>
          </a:p>
        </p:txBody>
      </p:sp>
      <p:pic>
        <p:nvPicPr>
          <p:cNvPr id="8" name="Picture 5" descr="Hazus CDMS Screenshot for Inport into CDMS Repository - Data Field Mapping.">
            <a:extLst>
              <a:ext uri="{FF2B5EF4-FFF2-40B4-BE49-F238E27FC236}">
                <a16:creationId xmlns:a16="http://schemas.microsoft.com/office/drawing/2014/main" id="{11B5821C-E623-4117-B5CC-A2D9DCA2FB8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585760" y="3501084"/>
            <a:ext cx="3972479" cy="2114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24CEB453-A03F-4C8A-BC1A-3608FF72C043}"/>
              </a:ext>
            </a:extLst>
          </p:cNvPr>
          <p:cNvSpPr>
            <a:spLocks noGrp="1"/>
          </p:cNvSpPr>
          <p:nvPr>
            <p:ph type="sldNum" sz="quarter" idx="17"/>
          </p:nvPr>
        </p:nvSpPr>
        <p:spPr/>
        <p:txBody>
          <a:bodyPr/>
          <a:lstStyle/>
          <a:p>
            <a:pPr>
              <a:spcBef>
                <a:spcPct val="100000"/>
              </a:spcBef>
              <a:buSzPct val="99000"/>
            </a:pPr>
            <a:fld id="{D900F612-0087-423D-B24A-2390321B3D64}" type="slidenum">
              <a:rPr lang="en-US" altLang="en-US" smtClean="0"/>
              <a:pPr>
                <a:spcBef>
                  <a:spcPct val="100000"/>
                </a:spcBef>
                <a:buSzPct val="99000"/>
              </a:pPr>
              <a:t>13</a:t>
            </a:fld>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FE6563AF-9020-4D99-AF48-03070B13EBEF}"/>
              </a:ext>
            </a:extLst>
          </p:cNvPr>
          <p:cNvSpPr>
            <a:spLocks noGrp="1"/>
          </p:cNvSpPr>
          <p:nvPr>
            <p:ph type="title"/>
          </p:nvPr>
        </p:nvSpPr>
        <p:spPr/>
        <p:txBody>
          <a:bodyPr/>
          <a:lstStyle/>
          <a:p>
            <a:pPr>
              <a:spcBef>
                <a:spcPct val="100000"/>
              </a:spcBef>
              <a:buSzPct val="99000"/>
            </a:pPr>
            <a:r>
              <a:rPr lang="en-US" altLang="en-US"/>
              <a:t>Earthquake Model: Occupancy Mapping</a:t>
            </a:r>
          </a:p>
        </p:txBody>
      </p:sp>
      <p:sp>
        <p:nvSpPr>
          <p:cNvPr id="2" name="Content Placeholder 1">
            <a:extLst>
              <a:ext uri="{FF2B5EF4-FFF2-40B4-BE49-F238E27FC236}">
                <a16:creationId xmlns:a16="http://schemas.microsoft.com/office/drawing/2014/main" id="{E4A1DD3E-4B64-47D8-A98F-EC712FEE9C24}"/>
              </a:ext>
            </a:extLst>
          </p:cNvPr>
          <p:cNvSpPr>
            <a:spLocks noGrp="1"/>
          </p:cNvSpPr>
          <p:nvPr>
            <p:ph sz="quarter" idx="13"/>
          </p:nvPr>
        </p:nvSpPr>
        <p:spPr/>
        <p:txBody>
          <a:bodyPr>
            <a:normAutofit fontScale="8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Describes the distribution of structures in each Census Tract based on the construction characteristics.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New Mapping Schemes may be created in a Study Region.</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 </a:t>
            </a:r>
            <a:endParaRPr lang="en-US"/>
          </a:p>
        </p:txBody>
      </p:sp>
      <p:pic>
        <p:nvPicPr>
          <p:cNvPr id="8" name="Picture 5" descr="Hazus screenshot of earthqkae model occupancy mapping for selecting the mappign scheme to use.">
            <a:extLst>
              <a:ext uri="{FF2B5EF4-FFF2-40B4-BE49-F238E27FC236}">
                <a16:creationId xmlns:a16="http://schemas.microsoft.com/office/drawing/2014/main" id="{E4EE3DA2-4E10-410E-B435-BD7F0F82A00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719129" y="3548715"/>
            <a:ext cx="3705742" cy="2019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EDC0DBAD-8BB7-415F-8759-3A8E573478E4}"/>
              </a:ext>
            </a:extLst>
          </p:cNvPr>
          <p:cNvSpPr>
            <a:spLocks noGrp="1"/>
          </p:cNvSpPr>
          <p:nvPr>
            <p:ph type="sldNum" sz="quarter" idx="17"/>
          </p:nvPr>
        </p:nvSpPr>
        <p:spPr/>
        <p:txBody>
          <a:bodyPr/>
          <a:lstStyle/>
          <a:p>
            <a:pPr>
              <a:spcBef>
                <a:spcPct val="100000"/>
              </a:spcBef>
              <a:buSzPct val="99000"/>
            </a:pPr>
            <a:fld id="{D900F612-0087-423D-B24A-2390321B3D64}" type="slidenum">
              <a:rPr lang="en-US" altLang="en-US" smtClean="0"/>
              <a:pPr>
                <a:spcBef>
                  <a:spcPct val="100000"/>
                </a:spcBef>
                <a:buSzPct val="99000"/>
              </a:pPr>
              <a:t>14</a:t>
            </a:fld>
            <a:endParaRPr lang="en-US" altLang="en-US"/>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25F5670E-38DB-4827-A4B7-EEE26BE043B2}"/>
              </a:ext>
            </a:extLst>
          </p:cNvPr>
          <p:cNvSpPr>
            <a:spLocks noGrp="1"/>
          </p:cNvSpPr>
          <p:nvPr>
            <p:ph type="title"/>
          </p:nvPr>
        </p:nvSpPr>
        <p:spPr/>
        <p:txBody>
          <a:bodyPr/>
          <a:lstStyle/>
          <a:p>
            <a:pPr>
              <a:spcBef>
                <a:spcPct val="100000"/>
              </a:spcBef>
              <a:buSzPct val="99000"/>
            </a:pPr>
            <a:r>
              <a:rPr lang="en-US" altLang="en-US"/>
              <a:t>Flood Model Mapping Schemes</a:t>
            </a:r>
          </a:p>
        </p:txBody>
      </p:sp>
      <p:sp>
        <p:nvSpPr>
          <p:cNvPr id="2" name="Content Placeholder 1">
            <a:extLst>
              <a:ext uri="{FF2B5EF4-FFF2-40B4-BE49-F238E27FC236}">
                <a16:creationId xmlns:a16="http://schemas.microsoft.com/office/drawing/2014/main" id="{5480E17B-54AF-4CE2-B0E8-C0C1BCE68245}"/>
              </a:ext>
            </a:extLst>
          </p:cNvPr>
          <p:cNvSpPr>
            <a:spLocks noGrp="1"/>
          </p:cNvSpPr>
          <p:nvPr>
            <p:ph sz="quarter" idx="13"/>
          </p:nvPr>
        </p:nvSpPr>
        <p:spPr/>
        <p:txBody>
          <a:bodyPr>
            <a:normAutofit fontScale="550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General Occupancy Mapping: Describes distributions of buildings by construction</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Flood Specific Occupancy Mapping: Describes distributions of foundations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First Floor Elevations: Describes distribution of first floor elevations by foundation type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Mapping Schemes may beduplicated and edited tobetter reflect localconditions within oneor more Census Blocks.</a:t>
            </a:r>
            <a:endParaRPr lang="en-US"/>
          </a:p>
        </p:txBody>
      </p:sp>
      <p:pic>
        <p:nvPicPr>
          <p:cNvPr id="8" name="Picture 5" descr="Screenshot of Hazus Inventory menu illustrating menu options, highlighting General Buildign Stock and General Occupancy Mapping.">
            <a:extLst>
              <a:ext uri="{FF2B5EF4-FFF2-40B4-BE49-F238E27FC236}">
                <a16:creationId xmlns:a16="http://schemas.microsoft.com/office/drawing/2014/main" id="{0544A5B3-5560-4942-AC43-73673625FC7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995392" y="3582057"/>
            <a:ext cx="3153215" cy="1952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2939896E-BAF8-47C0-A57F-8FD4339B5DB3}"/>
              </a:ext>
            </a:extLst>
          </p:cNvPr>
          <p:cNvSpPr>
            <a:spLocks noGrp="1"/>
          </p:cNvSpPr>
          <p:nvPr>
            <p:ph type="sldNum" sz="quarter" idx="17"/>
          </p:nvPr>
        </p:nvSpPr>
        <p:spPr/>
        <p:txBody>
          <a:bodyPr/>
          <a:lstStyle/>
          <a:p>
            <a:pPr>
              <a:spcBef>
                <a:spcPct val="100000"/>
              </a:spcBef>
              <a:buSzPct val="99000"/>
            </a:pPr>
            <a:fld id="{D900F612-0087-423D-B24A-2390321B3D64}" type="slidenum">
              <a:rPr lang="en-US" altLang="en-US" smtClean="0"/>
              <a:pPr>
                <a:spcBef>
                  <a:spcPct val="100000"/>
                </a:spcBef>
                <a:buSzPct val="99000"/>
              </a:pPr>
              <a:t>15</a:t>
            </a:fld>
            <a:endParaRPr lang="en-US" altLang="en-US"/>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EA865214-655F-4942-8CA8-73C19E487681}"/>
              </a:ext>
            </a:extLst>
          </p:cNvPr>
          <p:cNvSpPr>
            <a:spLocks noGrp="1"/>
          </p:cNvSpPr>
          <p:nvPr>
            <p:ph type="title"/>
          </p:nvPr>
        </p:nvSpPr>
        <p:spPr/>
        <p:txBody>
          <a:bodyPr/>
          <a:lstStyle/>
          <a:p>
            <a:pPr>
              <a:spcBef>
                <a:spcPct val="100000"/>
              </a:spcBef>
              <a:buSzPct val="99000"/>
            </a:pPr>
            <a:r>
              <a:rPr lang="en-US" altLang="en-US"/>
              <a:t>Flood Model: Agricultural Inventory</a:t>
            </a:r>
          </a:p>
        </p:txBody>
      </p:sp>
      <p:sp>
        <p:nvSpPr>
          <p:cNvPr id="2" name="Content Placeholder 1">
            <a:extLst>
              <a:ext uri="{FF2B5EF4-FFF2-40B4-BE49-F238E27FC236}">
                <a16:creationId xmlns:a16="http://schemas.microsoft.com/office/drawing/2014/main" id="{DC4B20B5-5689-440C-827A-BC92FDE62CC8}"/>
              </a:ext>
            </a:extLst>
          </p:cNvPr>
          <p:cNvSpPr>
            <a:spLocks noGrp="1"/>
          </p:cNvSpPr>
          <p:nvPr>
            <p:ph sz="quarter" idx="13"/>
          </p:nvPr>
        </p:nvSpPr>
        <p:spPr/>
        <p:txBody>
          <a:bodyPr>
            <a:normAutofit lnSpcReduction="1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Only applies to the Flood model</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Can be updated through CDMS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 </a:t>
            </a:r>
            <a:endParaRPr lang="en-US"/>
          </a:p>
        </p:txBody>
      </p:sp>
      <p:pic>
        <p:nvPicPr>
          <p:cNvPr id="8" name="Picture 5" descr="Screenshot of Hazus Flood Model Agricultural Products inventory table.">
            <a:extLst>
              <a:ext uri="{FF2B5EF4-FFF2-40B4-BE49-F238E27FC236}">
                <a16:creationId xmlns:a16="http://schemas.microsoft.com/office/drawing/2014/main" id="{EDCADF50-E801-4F2B-AFAA-CDF91D51995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927937" y="3471863"/>
            <a:ext cx="7288126"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F5B037CB-ED0A-4296-9340-AFC550AE0295}"/>
              </a:ext>
            </a:extLst>
          </p:cNvPr>
          <p:cNvSpPr>
            <a:spLocks noGrp="1"/>
          </p:cNvSpPr>
          <p:nvPr>
            <p:ph type="sldNum" sz="quarter" idx="17"/>
          </p:nvPr>
        </p:nvSpPr>
        <p:spPr/>
        <p:txBody>
          <a:bodyPr/>
          <a:lstStyle/>
          <a:p>
            <a:pPr>
              <a:spcBef>
                <a:spcPct val="100000"/>
              </a:spcBef>
              <a:buSzPct val="99000"/>
            </a:pPr>
            <a:fld id="{D900F612-0087-423D-B24A-2390321B3D64}" type="slidenum">
              <a:rPr lang="en-US" altLang="en-US" smtClean="0"/>
              <a:pPr>
                <a:spcBef>
                  <a:spcPct val="100000"/>
                </a:spcBef>
                <a:buSzPct val="99000"/>
              </a:pPr>
              <a:t>16</a:t>
            </a:fld>
            <a:endParaRPr lang="en-US" altLang="en-US"/>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A286CA2A-B8E5-4444-923B-C265372EACEC}"/>
              </a:ext>
            </a:extLst>
          </p:cNvPr>
          <p:cNvSpPr>
            <a:spLocks noGrp="1"/>
          </p:cNvSpPr>
          <p:nvPr>
            <p:ph type="title"/>
          </p:nvPr>
        </p:nvSpPr>
        <p:spPr/>
        <p:txBody>
          <a:bodyPr/>
          <a:lstStyle/>
          <a:p>
            <a:pPr>
              <a:spcBef>
                <a:spcPct val="100000"/>
              </a:spcBef>
              <a:buSzPct val="99000"/>
            </a:pPr>
            <a:r>
              <a:rPr lang="en-US" altLang="en-US"/>
              <a:t>Hurricane Model: General Building Type Mapping</a:t>
            </a:r>
          </a:p>
        </p:txBody>
      </p:sp>
      <p:sp>
        <p:nvSpPr>
          <p:cNvPr id="2" name="Content Placeholder 1">
            <a:extLst>
              <a:ext uri="{FF2B5EF4-FFF2-40B4-BE49-F238E27FC236}">
                <a16:creationId xmlns:a16="http://schemas.microsoft.com/office/drawing/2014/main" id="{437277A9-C2EF-4F23-B75A-384A705D299F}"/>
              </a:ext>
            </a:extLst>
          </p:cNvPr>
          <p:cNvSpPr>
            <a:spLocks noGrp="1"/>
          </p:cNvSpPr>
          <p:nvPr>
            <p:ph sz="quarter" idx="13"/>
          </p:nvPr>
        </p:nvSpPr>
        <p:spPr/>
        <p:txBody>
          <a:bodyPr>
            <a:normAutofit fontScale="3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Describes the distribution of structures based on General Building Type.</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Options: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Create new schemes based upon an existing scheme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Edit user defined schemes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Import</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Export</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Edit scheme descriptions for each occupancy type.</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Schemes can be assigned to individual Census Tracts.</a:t>
            </a:r>
            <a:endParaRPr lang="en-US"/>
          </a:p>
        </p:txBody>
      </p:sp>
      <p:pic>
        <p:nvPicPr>
          <p:cNvPr id="8" name="Picture 5" descr="screenshot of Hazus hurricane Model General Building Type Mapping table.">
            <a:extLst>
              <a:ext uri="{FF2B5EF4-FFF2-40B4-BE49-F238E27FC236}">
                <a16:creationId xmlns:a16="http://schemas.microsoft.com/office/drawing/2014/main" id="{80F65A66-1CEF-42DA-8DEF-9DC34CD2623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196867" y="3471863"/>
            <a:ext cx="2750266"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202C5F35-18B2-4635-9738-470E73C47248}"/>
              </a:ext>
            </a:extLst>
          </p:cNvPr>
          <p:cNvSpPr>
            <a:spLocks noGrp="1"/>
          </p:cNvSpPr>
          <p:nvPr>
            <p:ph type="sldNum" sz="quarter" idx="17"/>
          </p:nvPr>
        </p:nvSpPr>
        <p:spPr/>
        <p:txBody>
          <a:bodyPr/>
          <a:lstStyle/>
          <a:p>
            <a:pPr>
              <a:spcBef>
                <a:spcPct val="100000"/>
              </a:spcBef>
              <a:buSzPct val="99000"/>
            </a:pPr>
            <a:fld id="{D900F612-0087-423D-B24A-2390321B3D64}" type="slidenum">
              <a:rPr lang="en-US" altLang="en-US" smtClean="0"/>
              <a:pPr>
                <a:spcBef>
                  <a:spcPct val="100000"/>
                </a:spcBef>
                <a:buSzPct val="99000"/>
              </a:pPr>
              <a:t>17</a:t>
            </a:fld>
            <a:endParaRPr lang="en-US" altLang="en-US"/>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FD8C387C-A794-496D-BB98-37552E77B755}"/>
              </a:ext>
            </a:extLst>
          </p:cNvPr>
          <p:cNvSpPr>
            <a:spLocks noGrp="1"/>
          </p:cNvSpPr>
          <p:nvPr>
            <p:ph type="title"/>
          </p:nvPr>
        </p:nvSpPr>
        <p:spPr/>
        <p:txBody>
          <a:bodyPr/>
          <a:lstStyle/>
          <a:p>
            <a:pPr>
              <a:spcBef>
                <a:spcPct val="100000"/>
              </a:spcBef>
              <a:buSzPct val="99000"/>
            </a:pPr>
            <a:r>
              <a:rPr lang="en-US" altLang="en-US"/>
              <a:t>Hurricane Model: Specific Building Type Mapping Distribution</a:t>
            </a:r>
          </a:p>
        </p:txBody>
      </p:sp>
      <p:sp>
        <p:nvSpPr>
          <p:cNvPr id="2" name="Content Placeholder 1">
            <a:extLst>
              <a:ext uri="{FF2B5EF4-FFF2-40B4-BE49-F238E27FC236}">
                <a16:creationId xmlns:a16="http://schemas.microsoft.com/office/drawing/2014/main" id="{E2DFD2A2-8EC3-4697-A076-2A83A3FAF17B}"/>
              </a:ext>
            </a:extLst>
          </p:cNvPr>
          <p:cNvSpPr>
            <a:spLocks noGrp="1"/>
          </p:cNvSpPr>
          <p:nvPr>
            <p:ph sz="quarter" idx="13"/>
          </p:nvPr>
        </p:nvSpPr>
        <p:spPr/>
        <p:txBody>
          <a:bodyPr>
            <a:normAutofit fontScale="47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Describes the distribution of structures based on wind Specific Building Type (e.g., WSF1, WSF2).</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Options: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Create new schemes based upon a default scheme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Edit user defined schemes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Import</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Export </a:t>
            </a:r>
            <a:endParaRPr lang="en-US"/>
          </a:p>
        </p:txBody>
      </p:sp>
      <p:pic>
        <p:nvPicPr>
          <p:cNvPr id="8" name="Picture 5" descr="Hazus screenshot of Hurricane Model: Specific Building Type Mapping Distribution window table.">
            <a:extLst>
              <a:ext uri="{FF2B5EF4-FFF2-40B4-BE49-F238E27FC236}">
                <a16:creationId xmlns:a16="http://schemas.microsoft.com/office/drawing/2014/main" id="{70151243-BC12-4338-AFC7-A266EA17E95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196867" y="3471863"/>
            <a:ext cx="2750266"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F7F43995-FC18-4E0A-959C-17F3C1F8CCEF}"/>
              </a:ext>
            </a:extLst>
          </p:cNvPr>
          <p:cNvSpPr>
            <a:spLocks noGrp="1"/>
          </p:cNvSpPr>
          <p:nvPr>
            <p:ph type="sldNum" sz="quarter" idx="17"/>
          </p:nvPr>
        </p:nvSpPr>
        <p:spPr/>
        <p:txBody>
          <a:bodyPr/>
          <a:lstStyle/>
          <a:p>
            <a:pPr>
              <a:spcBef>
                <a:spcPct val="100000"/>
              </a:spcBef>
              <a:buSzPct val="99000"/>
            </a:pPr>
            <a:fld id="{D900F612-0087-423D-B24A-2390321B3D64}" type="slidenum">
              <a:rPr lang="en-US" altLang="en-US" smtClean="0"/>
              <a:pPr>
                <a:spcBef>
                  <a:spcPct val="100000"/>
                </a:spcBef>
                <a:buSzPct val="99000"/>
              </a:pPr>
              <a:t>18</a:t>
            </a:fld>
            <a:endParaRPr lang="en-US" altLang="en-US"/>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53CE301E-9E6F-4FF4-9B9C-50131185876D}"/>
              </a:ext>
            </a:extLst>
          </p:cNvPr>
          <p:cNvSpPr>
            <a:spLocks noGrp="1"/>
          </p:cNvSpPr>
          <p:nvPr>
            <p:ph type="title"/>
          </p:nvPr>
        </p:nvSpPr>
        <p:spPr/>
        <p:txBody>
          <a:bodyPr/>
          <a:lstStyle/>
          <a:p>
            <a:pPr>
              <a:spcBef>
                <a:spcPct val="100000"/>
              </a:spcBef>
              <a:buSzPct val="99000"/>
            </a:pPr>
            <a:r>
              <a:rPr lang="en-US" altLang="en-US"/>
              <a:t>Hurricane Model: Wind Building Characteristics Distribution</a:t>
            </a:r>
          </a:p>
        </p:txBody>
      </p:sp>
      <p:sp>
        <p:nvSpPr>
          <p:cNvPr id="2" name="Content Placeholder 1">
            <a:extLst>
              <a:ext uri="{FF2B5EF4-FFF2-40B4-BE49-F238E27FC236}">
                <a16:creationId xmlns:a16="http://schemas.microsoft.com/office/drawing/2014/main" id="{49B89ABA-FD88-4367-988F-295F71CE575F}"/>
              </a:ext>
            </a:extLst>
          </p:cNvPr>
          <p:cNvSpPr>
            <a:spLocks noGrp="1"/>
          </p:cNvSpPr>
          <p:nvPr>
            <p:ph sz="quarter" idx="13"/>
          </p:nvPr>
        </p:nvSpPr>
        <p:spPr/>
        <p:txBody>
          <a:bodyPr>
            <a:normAutofit fontScale="3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Allows detailed engineering characteristics of buildings to be defined.</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Options: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View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Copy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Edit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Delete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Import/Export (how file)</a:t>
            </a:r>
            <a:endParaRPr lang="en-US" altLang="en-US" kern="120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Example of WSF1 building distribution</a:t>
            </a:r>
            <a:endParaRPr lang="en-US"/>
          </a:p>
        </p:txBody>
      </p:sp>
      <p:pic>
        <p:nvPicPr>
          <p:cNvPr id="9" name="Picture 5" descr="Hazus screenshot of Hurricane Model: Wind Building Characteristics Distribution table.">
            <a:extLst>
              <a:ext uri="{FF2B5EF4-FFF2-40B4-BE49-F238E27FC236}">
                <a16:creationId xmlns:a16="http://schemas.microsoft.com/office/drawing/2014/main" id="{D5867F80-5A5F-4CDA-A3F4-ACA0DD2A55D3}"/>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198790" y="3471863"/>
            <a:ext cx="2746419"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66CDC537-0478-4E8C-8552-CB5E757A44F8}"/>
              </a:ext>
            </a:extLst>
          </p:cNvPr>
          <p:cNvSpPr>
            <a:spLocks noGrp="1"/>
          </p:cNvSpPr>
          <p:nvPr>
            <p:ph type="sldNum" sz="quarter" idx="17"/>
          </p:nvPr>
        </p:nvSpPr>
        <p:spPr/>
        <p:txBody>
          <a:bodyPr/>
          <a:lstStyle/>
          <a:p>
            <a:pPr>
              <a:spcBef>
                <a:spcPct val="100000"/>
              </a:spcBef>
              <a:buSzPct val="99000"/>
            </a:pPr>
            <a:fld id="{D900F612-0087-423D-B24A-2390321B3D64}" type="slidenum">
              <a:rPr lang="en-US" altLang="en-US" smtClean="0"/>
              <a:pPr>
                <a:spcBef>
                  <a:spcPct val="100000"/>
                </a:spcBef>
                <a:buSzPct val="99000"/>
              </a:pPr>
              <a:t>19</a:t>
            </a:fld>
            <a:endParaRPr lang="en-US"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A7C7619D-8756-4D3E-89E6-3B91A3E75868}"/>
              </a:ext>
            </a:extLst>
          </p:cNvPr>
          <p:cNvSpPr>
            <a:spLocks noGrp="1"/>
          </p:cNvSpPr>
          <p:nvPr>
            <p:ph type="title"/>
          </p:nvPr>
        </p:nvSpPr>
        <p:spPr/>
        <p:txBody>
          <a:bodyPr/>
          <a:lstStyle/>
          <a:p>
            <a:pPr>
              <a:spcBef>
                <a:spcPct val="100000"/>
              </a:spcBef>
              <a:buSzPct val="99000"/>
            </a:pPr>
            <a:r>
              <a:rPr lang="en-US" altLang="en-US"/>
              <a:t>Goals and Objectives</a:t>
            </a:r>
          </a:p>
        </p:txBody>
      </p:sp>
      <p:sp>
        <p:nvSpPr>
          <p:cNvPr id="2" name="Content Placeholder 1">
            <a:extLst>
              <a:ext uri="{FF2B5EF4-FFF2-40B4-BE49-F238E27FC236}">
                <a16:creationId xmlns:a16="http://schemas.microsoft.com/office/drawing/2014/main" id="{65A849A0-05C1-4CB3-842A-02831DD7B752}"/>
              </a:ext>
            </a:extLst>
          </p:cNvPr>
          <p:cNvSpPr>
            <a:spLocks noGrp="1"/>
          </p:cNvSpPr>
          <p:nvPr>
            <p:ph idx="1"/>
          </p:nvPr>
        </p:nvSpPr>
        <p:spPr/>
        <p:txBody>
          <a:bodyPr>
            <a:normAutofit fontScale="77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Goal: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Explore options for editing the databases within a Study Region.</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After completing this lesson, you will be able to:</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Edit the Study Region inventory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Edit the Study Region Mapping Schemes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Post changes from a Study Region to the Hazus state databases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Post changes made to the Hazus state databases to a Study Region</a:t>
            </a:r>
            <a:endParaRPr lang="en-US"/>
          </a:p>
        </p:txBody>
      </p:sp>
      <p:sp>
        <p:nvSpPr>
          <p:cNvPr id="3" name="Slide Number Placeholder 2">
            <a:extLst>
              <a:ext uri="{FF2B5EF4-FFF2-40B4-BE49-F238E27FC236}">
                <a16:creationId xmlns:a16="http://schemas.microsoft.com/office/drawing/2014/main" id="{DC375CB2-01AF-40DD-A01F-B02A6EB2BC56}"/>
              </a:ext>
            </a:extLst>
          </p:cNvPr>
          <p:cNvSpPr>
            <a:spLocks noGrp="1"/>
          </p:cNvSpPr>
          <p:nvPr>
            <p:ph type="sldNum" sz="quarter" idx="11"/>
          </p:nvPr>
        </p:nvSpPr>
        <p:spPr/>
        <p:txBody>
          <a:bodyPr/>
          <a:lstStyle/>
          <a:p>
            <a:pPr>
              <a:spcBef>
                <a:spcPct val="100000"/>
              </a:spcBef>
              <a:buSzPct val="99000"/>
            </a:pPr>
            <a:fld id="{76E385B9-F31F-4CA3-BC07-0F93C764A87F}" type="slidenum">
              <a:rPr lang="en-US" altLang="en-US" smtClean="0"/>
              <a:pPr>
                <a:spcBef>
                  <a:spcPct val="100000"/>
                </a:spcBef>
                <a:buSzPct val="99000"/>
              </a:pPr>
              <a:t>2</a:t>
            </a:fld>
            <a:endParaRPr lang="en-US" altLang="en-US"/>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39C56524-1C65-42E7-BCEB-A6C26A1D314A}"/>
              </a:ext>
            </a:extLst>
          </p:cNvPr>
          <p:cNvSpPr>
            <a:spLocks noGrp="1"/>
          </p:cNvSpPr>
          <p:nvPr>
            <p:ph type="title"/>
          </p:nvPr>
        </p:nvSpPr>
        <p:spPr/>
        <p:txBody>
          <a:bodyPr/>
          <a:lstStyle/>
          <a:p>
            <a:pPr>
              <a:spcBef>
                <a:spcPct val="100000"/>
              </a:spcBef>
              <a:buSzPct val="99000"/>
            </a:pPr>
            <a:r>
              <a:rPr lang="en-US" altLang="en-US"/>
              <a:t>Migrating Study Region Data to CDMS</a:t>
            </a:r>
          </a:p>
        </p:txBody>
      </p:sp>
      <p:sp>
        <p:nvSpPr>
          <p:cNvPr id="2" name="Content Placeholder 1">
            <a:extLst>
              <a:ext uri="{FF2B5EF4-FFF2-40B4-BE49-F238E27FC236}">
                <a16:creationId xmlns:a16="http://schemas.microsoft.com/office/drawing/2014/main" id="{5D517E05-AA33-438C-AB67-81799640AF09}"/>
              </a:ext>
            </a:extLst>
          </p:cNvPr>
          <p:cNvSpPr>
            <a:spLocks noGrp="1"/>
          </p:cNvSpPr>
          <p:nvPr>
            <p:ph idx="1"/>
          </p:nvPr>
        </p:nvSpPr>
        <p:spPr/>
        <p:txBody>
          <a:bodyPr/>
          <a:lstStyle/>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The next section of this lesson will discuss the process for migrating Study Region data to CDMS.</a:t>
            </a:r>
            <a:endParaRPr lang="en-US"/>
          </a:p>
        </p:txBody>
      </p:sp>
      <p:sp>
        <p:nvSpPr>
          <p:cNvPr id="3" name="Slide Number Placeholder 2">
            <a:extLst>
              <a:ext uri="{FF2B5EF4-FFF2-40B4-BE49-F238E27FC236}">
                <a16:creationId xmlns:a16="http://schemas.microsoft.com/office/drawing/2014/main" id="{69D47818-B773-4E1F-824A-B2DBE3BEC199}"/>
              </a:ext>
            </a:extLst>
          </p:cNvPr>
          <p:cNvSpPr>
            <a:spLocks noGrp="1"/>
          </p:cNvSpPr>
          <p:nvPr>
            <p:ph type="sldNum" sz="quarter" idx="11"/>
          </p:nvPr>
        </p:nvSpPr>
        <p:spPr/>
        <p:txBody>
          <a:bodyPr/>
          <a:lstStyle/>
          <a:p>
            <a:pPr>
              <a:spcBef>
                <a:spcPct val="100000"/>
              </a:spcBef>
              <a:buSzPct val="99000"/>
            </a:pPr>
            <a:fld id="{76E385B9-F31F-4CA3-BC07-0F93C764A87F}" type="slidenum">
              <a:rPr lang="en-US" altLang="en-US" smtClean="0"/>
              <a:pPr>
                <a:spcBef>
                  <a:spcPct val="100000"/>
                </a:spcBef>
                <a:buSzPct val="99000"/>
              </a:pPr>
              <a:t>20</a:t>
            </a:fld>
            <a:endParaRPr lang="en-US" altLang="en-US"/>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76DBE6D7-FD65-4275-AB4F-8F24610AD17F}"/>
              </a:ext>
            </a:extLst>
          </p:cNvPr>
          <p:cNvSpPr>
            <a:spLocks noGrp="1"/>
          </p:cNvSpPr>
          <p:nvPr>
            <p:ph type="title"/>
          </p:nvPr>
        </p:nvSpPr>
        <p:spPr/>
        <p:txBody>
          <a:bodyPr/>
          <a:lstStyle/>
          <a:p>
            <a:pPr>
              <a:spcBef>
                <a:spcPct val="100000"/>
              </a:spcBef>
              <a:buSzPct val="99000"/>
            </a:pPr>
            <a:r>
              <a:rPr lang="en-US" altLang="en-US"/>
              <a:t>Process - Step 1</a:t>
            </a:r>
          </a:p>
        </p:txBody>
      </p:sp>
      <p:sp>
        <p:nvSpPr>
          <p:cNvPr id="2" name="Content Placeholder 1">
            <a:extLst>
              <a:ext uri="{FF2B5EF4-FFF2-40B4-BE49-F238E27FC236}">
                <a16:creationId xmlns:a16="http://schemas.microsoft.com/office/drawing/2014/main" id="{C988F595-ECE7-483A-AB33-97D71CDEE4D4}"/>
              </a:ext>
            </a:extLst>
          </p:cNvPr>
          <p:cNvSpPr>
            <a:spLocks noGrp="1"/>
          </p:cNvSpPr>
          <p:nvPr>
            <p:ph sz="quarter" idx="13"/>
          </p:nvPr>
        </p:nvSpPr>
        <p:spPr/>
        <p:txBody>
          <a:bodyPr>
            <a:normAutofit fontScale="77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 1. Click Import into CDMS Repository from Hazus Study Region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HINT: 'Current State' must be set to the same state in which the Study Region is found.</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 </a:t>
            </a:r>
            <a:endParaRPr lang="en-US"/>
          </a:p>
        </p:txBody>
      </p:sp>
      <p:pic>
        <p:nvPicPr>
          <p:cNvPr id="8" name="Picture 5" descr="CDMS screenshot of menu selecting Import into CDMS Repository from HAZUS-MH Study Region.">
            <a:extLst>
              <a:ext uri="{FF2B5EF4-FFF2-40B4-BE49-F238E27FC236}">
                <a16:creationId xmlns:a16="http://schemas.microsoft.com/office/drawing/2014/main" id="{F846A837-1571-4E09-BE98-AC8948C8FB8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909030" y="3471863"/>
            <a:ext cx="1325940"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3220B58F-08E5-4CC9-90B7-FE0EDC1EEB6F}"/>
              </a:ext>
            </a:extLst>
          </p:cNvPr>
          <p:cNvSpPr>
            <a:spLocks noGrp="1"/>
          </p:cNvSpPr>
          <p:nvPr>
            <p:ph type="sldNum" sz="quarter" idx="17"/>
          </p:nvPr>
        </p:nvSpPr>
        <p:spPr/>
        <p:txBody>
          <a:bodyPr/>
          <a:lstStyle/>
          <a:p>
            <a:pPr>
              <a:spcBef>
                <a:spcPct val="100000"/>
              </a:spcBef>
              <a:buSzPct val="99000"/>
            </a:pPr>
            <a:fld id="{D900F612-0087-423D-B24A-2390321B3D64}" type="slidenum">
              <a:rPr lang="en-US" altLang="en-US" smtClean="0"/>
              <a:pPr>
                <a:spcBef>
                  <a:spcPct val="100000"/>
                </a:spcBef>
                <a:buSzPct val="99000"/>
              </a:pPr>
              <a:t>21</a:t>
            </a:fld>
            <a:endParaRPr lang="en-US" altLang="en-US"/>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6F76370A-A919-4EFF-B312-5E06395C5BA2}"/>
              </a:ext>
            </a:extLst>
          </p:cNvPr>
          <p:cNvSpPr>
            <a:spLocks noGrp="1"/>
          </p:cNvSpPr>
          <p:nvPr>
            <p:ph type="title"/>
          </p:nvPr>
        </p:nvSpPr>
        <p:spPr/>
        <p:txBody>
          <a:bodyPr/>
          <a:lstStyle/>
          <a:p>
            <a:pPr>
              <a:spcBef>
                <a:spcPct val="100000"/>
              </a:spcBef>
              <a:buSzPct val="99000"/>
            </a:pPr>
            <a:r>
              <a:rPr lang="en-US" altLang="en-US"/>
              <a:t>Process - Step 2</a:t>
            </a:r>
          </a:p>
        </p:txBody>
      </p:sp>
      <p:sp>
        <p:nvSpPr>
          <p:cNvPr id="2" name="Content Placeholder 1">
            <a:extLst>
              <a:ext uri="{FF2B5EF4-FFF2-40B4-BE49-F238E27FC236}">
                <a16:creationId xmlns:a16="http://schemas.microsoft.com/office/drawing/2014/main" id="{CBB3006D-09D6-41BD-9C2C-6DED706B1F00}"/>
              </a:ext>
            </a:extLst>
          </p:cNvPr>
          <p:cNvSpPr>
            <a:spLocks noGrp="1"/>
          </p:cNvSpPr>
          <p:nvPr>
            <p:ph sz="quarter" idx="13"/>
          </p:nvPr>
        </p:nvSpPr>
        <p:spPr/>
        <p:txBody>
          <a:bodyPr/>
          <a:lstStyle/>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2. Select the inventory to import into the CDMS Repository.</a:t>
            </a:r>
            <a:endParaRPr lang="en-US"/>
          </a:p>
        </p:txBody>
      </p:sp>
      <p:pic>
        <p:nvPicPr>
          <p:cNvPr id="8" name="Picture 5" descr="Screenshot of CDMS Import into HAZUS-MH Study Region window, highlighiting that study region hazards are enabled based upon the selected study region.">
            <a:extLst>
              <a:ext uri="{FF2B5EF4-FFF2-40B4-BE49-F238E27FC236}">
                <a16:creationId xmlns:a16="http://schemas.microsoft.com/office/drawing/2014/main" id="{8173655A-1167-4D43-BB75-FC013F3D76D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689562" y="3471863"/>
            <a:ext cx="3764876"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B5BBB80C-E28A-4558-8BB5-094F5CBAC5DF}"/>
              </a:ext>
            </a:extLst>
          </p:cNvPr>
          <p:cNvSpPr>
            <a:spLocks noGrp="1"/>
          </p:cNvSpPr>
          <p:nvPr>
            <p:ph type="sldNum" sz="quarter" idx="17"/>
          </p:nvPr>
        </p:nvSpPr>
        <p:spPr/>
        <p:txBody>
          <a:bodyPr/>
          <a:lstStyle/>
          <a:p>
            <a:pPr>
              <a:spcBef>
                <a:spcPct val="100000"/>
              </a:spcBef>
              <a:buSzPct val="99000"/>
            </a:pPr>
            <a:fld id="{D900F612-0087-423D-B24A-2390321B3D64}" type="slidenum">
              <a:rPr lang="en-US" altLang="en-US" smtClean="0"/>
              <a:pPr>
                <a:spcBef>
                  <a:spcPct val="100000"/>
                </a:spcBef>
                <a:buSzPct val="99000"/>
              </a:pPr>
              <a:t>22</a:t>
            </a:fld>
            <a:endParaRPr lang="en-US" altLang="en-US"/>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795F871F-DB03-4923-B61D-ADA1204602AA}"/>
              </a:ext>
            </a:extLst>
          </p:cNvPr>
          <p:cNvSpPr>
            <a:spLocks noGrp="1"/>
          </p:cNvSpPr>
          <p:nvPr>
            <p:ph type="title"/>
          </p:nvPr>
        </p:nvSpPr>
        <p:spPr/>
        <p:txBody>
          <a:bodyPr/>
          <a:lstStyle/>
          <a:p>
            <a:pPr>
              <a:spcBef>
                <a:spcPct val="100000"/>
              </a:spcBef>
              <a:buSzPct val="99000"/>
            </a:pPr>
            <a:r>
              <a:rPr lang="en-US" altLang="en-US"/>
              <a:t>Process - Steps 3 and 4</a:t>
            </a:r>
          </a:p>
        </p:txBody>
      </p:sp>
      <p:sp>
        <p:nvSpPr>
          <p:cNvPr id="2" name="Content Placeholder 1">
            <a:extLst>
              <a:ext uri="{FF2B5EF4-FFF2-40B4-BE49-F238E27FC236}">
                <a16:creationId xmlns:a16="http://schemas.microsoft.com/office/drawing/2014/main" id="{A9B9B1F7-D0F7-47D0-B38D-7172E5C22E33}"/>
              </a:ext>
            </a:extLst>
          </p:cNvPr>
          <p:cNvSpPr>
            <a:spLocks noGrp="1"/>
          </p:cNvSpPr>
          <p:nvPr>
            <p:ph sz="quarter" idx="13"/>
          </p:nvPr>
        </p:nvSpPr>
        <p:spPr/>
        <p:txBody>
          <a:bodyPr>
            <a:normAutofit fontScale="77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3. CDMS will report the status of each data layer. Successful data layers will be imported to the CDMS Repository.</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4. View, Remove or Transfer the inventory from the Repository into the Hazus statewide databases.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 </a:t>
            </a:r>
            <a:endParaRPr lang="en-US"/>
          </a:p>
        </p:txBody>
      </p:sp>
      <p:pic>
        <p:nvPicPr>
          <p:cNvPr id="8" name="Picture 5" descr="Screnshot of CDMS Study Region Import window.">
            <a:extLst>
              <a:ext uri="{FF2B5EF4-FFF2-40B4-BE49-F238E27FC236}">
                <a16:creationId xmlns:a16="http://schemas.microsoft.com/office/drawing/2014/main" id="{3DE26346-09F3-4E14-8B46-4B1B1B2BA07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947761" y="3524900"/>
            <a:ext cx="3248478" cy="2067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E914920C-568B-4721-9DA9-A8F640621ABE}"/>
              </a:ext>
            </a:extLst>
          </p:cNvPr>
          <p:cNvSpPr>
            <a:spLocks noGrp="1"/>
          </p:cNvSpPr>
          <p:nvPr>
            <p:ph type="sldNum" sz="quarter" idx="17"/>
          </p:nvPr>
        </p:nvSpPr>
        <p:spPr/>
        <p:txBody>
          <a:bodyPr/>
          <a:lstStyle/>
          <a:p>
            <a:pPr>
              <a:spcBef>
                <a:spcPct val="100000"/>
              </a:spcBef>
              <a:buSzPct val="99000"/>
            </a:pPr>
            <a:fld id="{D900F612-0087-423D-B24A-2390321B3D64}" type="slidenum">
              <a:rPr lang="en-US" altLang="en-US" smtClean="0"/>
              <a:pPr>
                <a:spcBef>
                  <a:spcPct val="100000"/>
                </a:spcBef>
                <a:buSzPct val="99000"/>
              </a:pPr>
              <a:t>23</a:t>
            </a:fld>
            <a:endParaRPr lang="en-US" altLang="en-US"/>
          </a:p>
        </p:txBody>
      </p: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F3C45C6A-131E-46F8-9322-F9F402E395BA}"/>
              </a:ext>
            </a:extLst>
          </p:cNvPr>
          <p:cNvSpPr>
            <a:spLocks noGrp="1"/>
          </p:cNvSpPr>
          <p:nvPr>
            <p:ph type="title"/>
          </p:nvPr>
        </p:nvSpPr>
        <p:spPr/>
        <p:txBody>
          <a:bodyPr/>
          <a:lstStyle/>
          <a:p>
            <a:pPr>
              <a:spcBef>
                <a:spcPct val="100000"/>
              </a:spcBef>
              <a:buSzPct val="99000"/>
            </a:pPr>
            <a:r>
              <a:rPr lang="en-US" altLang="en-US"/>
              <a:t>Activity 7.1</a:t>
            </a:r>
          </a:p>
        </p:txBody>
      </p:sp>
      <p:sp>
        <p:nvSpPr>
          <p:cNvPr id="2" name="Content Placeholder 1">
            <a:extLst>
              <a:ext uri="{FF2B5EF4-FFF2-40B4-BE49-F238E27FC236}">
                <a16:creationId xmlns:a16="http://schemas.microsoft.com/office/drawing/2014/main" id="{B7542D62-A5A2-4F1B-B119-EC6F261B6A8B}"/>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Student Activity</a:t>
            </a:r>
          </a:p>
          <a:p>
            <a:pPr marL="254000" lvl="1" indent="-254000">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Updating a Study Region from Hazus Inventory</a:t>
            </a:r>
            <a:endParaRPr lang="en-US"/>
          </a:p>
        </p:txBody>
      </p:sp>
      <p:sp>
        <p:nvSpPr>
          <p:cNvPr id="3" name="Slide Number Placeholder 2">
            <a:extLst>
              <a:ext uri="{FF2B5EF4-FFF2-40B4-BE49-F238E27FC236}">
                <a16:creationId xmlns:a16="http://schemas.microsoft.com/office/drawing/2014/main" id="{50A2666E-B6B6-4143-A50A-E11310DAA405}"/>
              </a:ext>
            </a:extLst>
          </p:cNvPr>
          <p:cNvSpPr>
            <a:spLocks noGrp="1"/>
          </p:cNvSpPr>
          <p:nvPr>
            <p:ph type="sldNum" sz="quarter" idx="11"/>
          </p:nvPr>
        </p:nvSpPr>
        <p:spPr/>
        <p:txBody>
          <a:bodyPr/>
          <a:lstStyle/>
          <a:p>
            <a:pPr>
              <a:spcBef>
                <a:spcPct val="100000"/>
              </a:spcBef>
              <a:buSzPct val="99000"/>
            </a:pPr>
            <a:fld id="{76E385B9-F31F-4CA3-BC07-0F93C764A87F}" type="slidenum">
              <a:rPr lang="en-US" altLang="en-US" smtClean="0"/>
              <a:pPr>
                <a:spcBef>
                  <a:spcPct val="100000"/>
                </a:spcBef>
                <a:buSzPct val="99000"/>
              </a:pPr>
              <a:t>24</a:t>
            </a:fld>
            <a:endParaRPr lang="en-US" altLang="en-US"/>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a:extLst>
              <a:ext uri="{FF2B5EF4-FFF2-40B4-BE49-F238E27FC236}">
                <a16:creationId xmlns:a16="http://schemas.microsoft.com/office/drawing/2014/main" id="{1B60580E-5AEF-4ED4-A6AE-08B527C9E3E9}"/>
              </a:ext>
            </a:extLst>
          </p:cNvPr>
          <p:cNvSpPr>
            <a:spLocks noGrp="1"/>
          </p:cNvSpPr>
          <p:nvPr>
            <p:ph type="title"/>
          </p:nvPr>
        </p:nvSpPr>
        <p:spPr/>
        <p:txBody>
          <a:bodyPr/>
          <a:lstStyle/>
          <a:p>
            <a:pPr>
              <a:spcBef>
                <a:spcPct val="100000"/>
              </a:spcBef>
              <a:buSzPct val="99000"/>
            </a:pPr>
            <a:r>
              <a:rPr lang="en-US" altLang="en-US"/>
              <a:t>Activity 7.2</a:t>
            </a:r>
          </a:p>
        </p:txBody>
      </p:sp>
      <p:sp>
        <p:nvSpPr>
          <p:cNvPr id="2" name="Content Placeholder 1">
            <a:extLst>
              <a:ext uri="{FF2B5EF4-FFF2-40B4-BE49-F238E27FC236}">
                <a16:creationId xmlns:a16="http://schemas.microsoft.com/office/drawing/2014/main" id="{C0E4CC18-7844-4AF4-B370-0E9B0ACD554D}"/>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Student Activity</a:t>
            </a:r>
          </a:p>
          <a:p>
            <a:pPr marL="254000" lvl="1" indent="-254000">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Updating Hazus Inventory from a Study Region</a:t>
            </a:r>
            <a:endParaRPr lang="en-US"/>
          </a:p>
        </p:txBody>
      </p:sp>
      <p:sp>
        <p:nvSpPr>
          <p:cNvPr id="3" name="Slide Number Placeholder 2">
            <a:extLst>
              <a:ext uri="{FF2B5EF4-FFF2-40B4-BE49-F238E27FC236}">
                <a16:creationId xmlns:a16="http://schemas.microsoft.com/office/drawing/2014/main" id="{C7CD77C0-EA05-455E-9BC5-9948857082A7}"/>
              </a:ext>
            </a:extLst>
          </p:cNvPr>
          <p:cNvSpPr>
            <a:spLocks noGrp="1"/>
          </p:cNvSpPr>
          <p:nvPr>
            <p:ph type="sldNum" sz="quarter" idx="11"/>
          </p:nvPr>
        </p:nvSpPr>
        <p:spPr/>
        <p:txBody>
          <a:bodyPr/>
          <a:lstStyle/>
          <a:p>
            <a:pPr>
              <a:spcBef>
                <a:spcPct val="100000"/>
              </a:spcBef>
              <a:buSzPct val="99000"/>
            </a:pPr>
            <a:fld id="{76E385B9-F31F-4CA3-BC07-0F93C764A87F}" type="slidenum">
              <a:rPr lang="en-US" altLang="en-US" smtClean="0"/>
              <a:pPr>
                <a:spcBef>
                  <a:spcPct val="100000"/>
                </a:spcBef>
                <a:buSzPct val="99000"/>
              </a:pPr>
              <a:t>25</a:t>
            </a:fld>
            <a:endParaRPr lang="en-US" altLang="en-US"/>
          </a:p>
        </p:txBody>
      </p:sp>
    </p:spTree>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id="{83368BC0-A33C-4EEF-9B72-7655B6E335DC}"/>
              </a:ext>
            </a:extLst>
          </p:cNvPr>
          <p:cNvSpPr>
            <a:spLocks noGrp="1"/>
          </p:cNvSpPr>
          <p:nvPr>
            <p:ph type="title"/>
          </p:nvPr>
        </p:nvSpPr>
        <p:spPr/>
        <p:txBody>
          <a:bodyPr/>
          <a:lstStyle/>
          <a:p>
            <a:pPr>
              <a:spcBef>
                <a:spcPct val="100000"/>
              </a:spcBef>
              <a:buSzPct val="99000"/>
            </a:pPr>
            <a:r>
              <a:rPr lang="en-US" altLang="en-US"/>
              <a:t>Review</a:t>
            </a:r>
          </a:p>
        </p:txBody>
      </p:sp>
      <p:sp>
        <p:nvSpPr>
          <p:cNvPr id="2" name="Content Placeholder 1">
            <a:extLst>
              <a:ext uri="{FF2B5EF4-FFF2-40B4-BE49-F238E27FC236}">
                <a16:creationId xmlns:a16="http://schemas.microsoft.com/office/drawing/2014/main" id="{1560D5EB-5A17-417F-99C1-9F48A8D6E4EC}"/>
              </a:ext>
            </a:extLst>
          </p:cNvPr>
          <p:cNvSpPr>
            <a:spLocks noGrp="1"/>
          </p:cNvSpPr>
          <p:nvPr>
            <p:ph idx="1"/>
          </p:nvPr>
        </p:nvSpPr>
        <p:spPr/>
        <p:txBody>
          <a:bodyPr>
            <a:normAutofit fontScale="9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This lesson describes some ways that a Hazus user can edit data within a Study Region. CDMS can also be deployed to post Study Region changes back to the Hazus statewide tables.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What are the benefits to posting edits to a Study Region back to the Hazus statewide tables?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What are the benefits of posting changes to the Hazus statewide tables back to a Study Region?</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How can a user transfer changes from Hazus into a Study Region?</a:t>
            </a:r>
            <a:endParaRPr lang="en-US"/>
          </a:p>
        </p:txBody>
      </p:sp>
      <p:sp>
        <p:nvSpPr>
          <p:cNvPr id="3" name="Slide Number Placeholder 2">
            <a:extLst>
              <a:ext uri="{FF2B5EF4-FFF2-40B4-BE49-F238E27FC236}">
                <a16:creationId xmlns:a16="http://schemas.microsoft.com/office/drawing/2014/main" id="{DE9A561B-198F-4010-AEB1-3F7A4164F2B0}"/>
              </a:ext>
            </a:extLst>
          </p:cNvPr>
          <p:cNvSpPr>
            <a:spLocks noGrp="1"/>
          </p:cNvSpPr>
          <p:nvPr>
            <p:ph type="sldNum" sz="quarter" idx="11"/>
          </p:nvPr>
        </p:nvSpPr>
        <p:spPr/>
        <p:txBody>
          <a:bodyPr/>
          <a:lstStyle/>
          <a:p>
            <a:pPr>
              <a:spcBef>
                <a:spcPct val="100000"/>
              </a:spcBef>
              <a:buSzPct val="99000"/>
            </a:pPr>
            <a:fld id="{76E385B9-F31F-4CA3-BC07-0F93C764A87F}" type="slidenum">
              <a:rPr lang="en-US" altLang="en-US" smtClean="0"/>
              <a:pPr>
                <a:spcBef>
                  <a:spcPct val="100000"/>
                </a:spcBef>
                <a:buSzPct val="99000"/>
              </a:pPr>
              <a:t>26</a:t>
            </a:fld>
            <a:endParaRPr lang="en-US" altLang="en-US"/>
          </a:p>
        </p:txBody>
      </p:sp>
    </p:spTree>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C0F367F4-7605-4A74-A3DE-16412E6E259D}"/>
              </a:ext>
            </a:extLst>
          </p:cNvPr>
          <p:cNvSpPr>
            <a:spLocks noGrp="1"/>
          </p:cNvSpPr>
          <p:nvPr>
            <p:ph type="title"/>
          </p:nvPr>
        </p:nvSpPr>
        <p:spPr/>
        <p:txBody>
          <a:bodyPr/>
          <a:lstStyle/>
          <a:p>
            <a:pPr>
              <a:spcBef>
                <a:spcPct val="100000"/>
              </a:spcBef>
              <a:buSzPct val="99000"/>
            </a:pPr>
            <a:r>
              <a:rPr lang="en-US" altLang="en-US"/>
              <a:t>Questions?</a:t>
            </a:r>
          </a:p>
        </p:txBody>
      </p:sp>
      <p:sp>
        <p:nvSpPr>
          <p:cNvPr id="2" name="Content Placeholder 1">
            <a:extLst>
              <a:ext uri="{FF2B5EF4-FFF2-40B4-BE49-F238E27FC236}">
                <a16:creationId xmlns:a16="http://schemas.microsoft.com/office/drawing/2014/main" id="{90D2031A-E9DC-4DBF-A3A9-5F2CF803D415}"/>
              </a:ext>
            </a:extLst>
          </p:cNvPr>
          <p:cNvSpPr>
            <a:spLocks noGrp="1"/>
          </p:cNvSpPr>
          <p:nvPr>
            <p:ph idx="1"/>
          </p:nvPr>
        </p:nvSpPr>
        <p:spPr/>
        <p:txBody>
          <a:bodyPr/>
          <a:lstStyle/>
          <a:p>
            <a:pPr>
              <a:buSzPct val="99000"/>
            </a:pPr>
            <a:endParaRPr lang="en-US"/>
          </a:p>
        </p:txBody>
      </p:sp>
      <p:sp>
        <p:nvSpPr>
          <p:cNvPr id="3" name="Slide Number Placeholder 2">
            <a:extLst>
              <a:ext uri="{FF2B5EF4-FFF2-40B4-BE49-F238E27FC236}">
                <a16:creationId xmlns:a16="http://schemas.microsoft.com/office/drawing/2014/main" id="{B54C6729-5BBD-442B-A500-F026B51C8B8B}"/>
              </a:ext>
            </a:extLst>
          </p:cNvPr>
          <p:cNvSpPr>
            <a:spLocks noGrp="1"/>
          </p:cNvSpPr>
          <p:nvPr>
            <p:ph type="sldNum" sz="quarter" idx="11"/>
          </p:nvPr>
        </p:nvSpPr>
        <p:spPr/>
        <p:txBody>
          <a:bodyPr/>
          <a:lstStyle/>
          <a:p>
            <a:pPr>
              <a:spcBef>
                <a:spcPct val="100000"/>
              </a:spcBef>
              <a:buSzPct val="99000"/>
            </a:pPr>
            <a:fld id="{76E385B9-F31F-4CA3-BC07-0F93C764A87F}" type="slidenum">
              <a:rPr lang="en-US" altLang="en-US" smtClean="0"/>
              <a:pPr>
                <a:spcBef>
                  <a:spcPct val="100000"/>
                </a:spcBef>
                <a:buSzPct val="99000"/>
              </a:pPr>
              <a:t>27</a:t>
            </a:fld>
            <a:endParaRPr lang="en-US"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FBA5D0B1-173D-4778-B495-728DA7AD3B3D}"/>
              </a:ext>
            </a:extLst>
          </p:cNvPr>
          <p:cNvSpPr>
            <a:spLocks noGrp="1"/>
          </p:cNvSpPr>
          <p:nvPr>
            <p:ph type="title"/>
          </p:nvPr>
        </p:nvSpPr>
        <p:spPr/>
        <p:txBody>
          <a:bodyPr/>
          <a:lstStyle/>
          <a:p>
            <a:pPr>
              <a:spcBef>
                <a:spcPct val="100000"/>
              </a:spcBef>
              <a:buSzPct val="99000"/>
            </a:pPr>
            <a:r>
              <a:rPr lang="en-US" altLang="en-US"/>
              <a:t>What is a Study Region?</a:t>
            </a:r>
          </a:p>
        </p:txBody>
      </p:sp>
      <p:sp>
        <p:nvSpPr>
          <p:cNvPr id="2" name="Content Placeholder 1">
            <a:extLst>
              <a:ext uri="{FF2B5EF4-FFF2-40B4-BE49-F238E27FC236}">
                <a16:creationId xmlns:a16="http://schemas.microsoft.com/office/drawing/2014/main" id="{12322FF8-D3F7-47E1-BF88-A13D9FDA4E4C}"/>
              </a:ext>
            </a:extLst>
          </p:cNvPr>
          <p:cNvSpPr>
            <a:spLocks noGrp="1"/>
          </p:cNvSpPr>
          <p:nvPr>
            <p:ph sz="quarter" idx="13"/>
          </p:nvPr>
        </p:nvSpPr>
        <p:spPr/>
        <p:txBody>
          <a:bodyPr>
            <a:normAutofit fontScale="925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Population and inventory are defined for whole region.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Hazard may affect part of region, or whole region.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No damage assessment is performed outside of the Study Region. </a:t>
            </a:r>
            <a:endParaRPr lang="en-US"/>
          </a:p>
        </p:txBody>
      </p:sp>
      <p:pic>
        <p:nvPicPr>
          <p:cNvPr id="8" name="Picture 4" descr="Screenshot of Hazus showing an earthquake regin in Charleston County, SC, illustrating that the selected study region will show damage but areas outside of the study region will show do damage ever.">
            <a:extLst>
              <a:ext uri="{FF2B5EF4-FFF2-40B4-BE49-F238E27FC236}">
                <a16:creationId xmlns:a16="http://schemas.microsoft.com/office/drawing/2014/main" id="{57CDD3BB-6C18-4417-8A30-E33EB6DA18A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381125"/>
            <a:ext cx="4035425" cy="40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AD458D1A-D751-42AF-83EB-FD4778B9D902}"/>
              </a:ext>
            </a:extLst>
          </p:cNvPr>
          <p:cNvSpPr>
            <a:spLocks noGrp="1"/>
          </p:cNvSpPr>
          <p:nvPr>
            <p:ph type="sldNum" sz="quarter" idx="17"/>
          </p:nvPr>
        </p:nvSpPr>
        <p:spPr/>
        <p:txBody>
          <a:bodyPr/>
          <a:lstStyle/>
          <a:p>
            <a:pPr>
              <a:spcBef>
                <a:spcPct val="100000"/>
              </a:spcBef>
              <a:buSzPct val="99000"/>
            </a:pPr>
            <a:fld id="{FA73C1DB-9C1C-4965-81DF-26F3DA3501AB}" type="slidenum">
              <a:rPr lang="en-US" altLang="en-US" smtClean="0"/>
              <a:pPr>
                <a:spcBef>
                  <a:spcPct val="100000"/>
                </a:spcBef>
                <a:buSzPct val="99000"/>
              </a:pPr>
              <a:t>3</a:t>
            </a:fld>
            <a:endParaRPr lang="en-US" altLang="en-US"/>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4265156A-D307-4518-B0B7-EB8BE8103EA7}"/>
              </a:ext>
            </a:extLst>
          </p:cNvPr>
          <p:cNvSpPr>
            <a:spLocks noGrp="1"/>
          </p:cNvSpPr>
          <p:nvPr>
            <p:ph type="title"/>
          </p:nvPr>
        </p:nvSpPr>
        <p:spPr/>
        <p:txBody>
          <a:bodyPr/>
          <a:lstStyle/>
          <a:p>
            <a:pPr>
              <a:spcBef>
                <a:spcPct val="100000"/>
              </a:spcBef>
              <a:buSzPct val="99000"/>
            </a:pPr>
            <a:r>
              <a:rPr lang="en-US" altLang="en-US"/>
              <a:t>Study Region Size</a:t>
            </a:r>
          </a:p>
        </p:txBody>
      </p:sp>
      <p:sp>
        <p:nvSpPr>
          <p:cNvPr id="2" name="Content Placeholder 1">
            <a:extLst>
              <a:ext uri="{FF2B5EF4-FFF2-40B4-BE49-F238E27FC236}">
                <a16:creationId xmlns:a16="http://schemas.microsoft.com/office/drawing/2014/main" id="{85FFDA63-3620-4C69-8D6C-B4657C85C4CF}"/>
              </a:ext>
            </a:extLst>
          </p:cNvPr>
          <p:cNvSpPr>
            <a:spLocks noGrp="1"/>
          </p:cNvSpPr>
          <p:nvPr>
            <p:ph idx="1"/>
          </p:nvPr>
        </p:nvSpPr>
        <p:spPr/>
        <p:txBody>
          <a:bodyPr>
            <a:normAutofit lnSpcReduction="1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Study Region database size has been extended to support larger Study Region geographies and more detailed analysis.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The 10GB limit typically allows multi-hazard analysis for a county, and flood Average Annualized Loss (AAL) analysis for a multi-county area (e.g. watershed based Risk MAP projects).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The full version of Microsoft SQL Server must be used if these limits will be exceeded.</a:t>
            </a:r>
            <a:endParaRPr lang="en-US"/>
          </a:p>
        </p:txBody>
      </p:sp>
      <p:sp>
        <p:nvSpPr>
          <p:cNvPr id="3" name="Slide Number Placeholder 2">
            <a:extLst>
              <a:ext uri="{FF2B5EF4-FFF2-40B4-BE49-F238E27FC236}">
                <a16:creationId xmlns:a16="http://schemas.microsoft.com/office/drawing/2014/main" id="{1BE149F4-97B1-48EC-92F4-2B1E2E0F3769}"/>
              </a:ext>
            </a:extLst>
          </p:cNvPr>
          <p:cNvSpPr>
            <a:spLocks noGrp="1"/>
          </p:cNvSpPr>
          <p:nvPr>
            <p:ph type="sldNum" sz="quarter" idx="11"/>
          </p:nvPr>
        </p:nvSpPr>
        <p:spPr/>
        <p:txBody>
          <a:bodyPr/>
          <a:lstStyle/>
          <a:p>
            <a:pPr>
              <a:spcBef>
                <a:spcPct val="100000"/>
              </a:spcBef>
              <a:buSzPct val="99000"/>
            </a:pPr>
            <a:fld id="{76E385B9-F31F-4CA3-BC07-0F93C764A87F}" type="slidenum">
              <a:rPr lang="en-US" altLang="en-US" smtClean="0"/>
              <a:pPr>
                <a:spcBef>
                  <a:spcPct val="100000"/>
                </a:spcBef>
                <a:buSzPct val="99000"/>
              </a:pPr>
              <a:t>4</a:t>
            </a:fld>
            <a:endParaRPr lang="en-US" altLang="en-US"/>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05A2BA28-75F1-40DE-87F2-61C91C86CD8E}"/>
              </a:ext>
            </a:extLst>
          </p:cNvPr>
          <p:cNvSpPr>
            <a:spLocks noGrp="1"/>
          </p:cNvSpPr>
          <p:nvPr>
            <p:ph type="title"/>
          </p:nvPr>
        </p:nvSpPr>
        <p:spPr/>
        <p:txBody>
          <a:bodyPr/>
          <a:lstStyle/>
          <a:p>
            <a:pPr>
              <a:spcBef>
                <a:spcPct val="100000"/>
              </a:spcBef>
              <a:buSzPct val="99000"/>
            </a:pPr>
            <a:r>
              <a:rPr lang="en-US" altLang="en-US"/>
              <a:t>Study Region Site Specific Edits</a:t>
            </a:r>
          </a:p>
        </p:txBody>
      </p:sp>
      <p:sp>
        <p:nvSpPr>
          <p:cNvPr id="2" name="Content Placeholder 1">
            <a:extLst>
              <a:ext uri="{FF2B5EF4-FFF2-40B4-BE49-F238E27FC236}">
                <a16:creationId xmlns:a16="http://schemas.microsoft.com/office/drawing/2014/main" id="{7E698D4B-00A3-4A51-A082-D8CF9CE60A3E}"/>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There are three main ways that the Site Specific inventory within a Study Region may be updated:</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Option 1 - Database edits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Option 2 - Import data</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Option 3 - Update using CDMS</a:t>
            </a:r>
            <a:endParaRPr lang="en-US"/>
          </a:p>
        </p:txBody>
      </p:sp>
      <p:sp>
        <p:nvSpPr>
          <p:cNvPr id="3" name="Slide Number Placeholder 2">
            <a:extLst>
              <a:ext uri="{FF2B5EF4-FFF2-40B4-BE49-F238E27FC236}">
                <a16:creationId xmlns:a16="http://schemas.microsoft.com/office/drawing/2014/main" id="{2C9422E9-7C60-40D7-93C9-EC3165107D45}"/>
              </a:ext>
            </a:extLst>
          </p:cNvPr>
          <p:cNvSpPr>
            <a:spLocks noGrp="1"/>
          </p:cNvSpPr>
          <p:nvPr>
            <p:ph type="sldNum" sz="quarter" idx="11"/>
          </p:nvPr>
        </p:nvSpPr>
        <p:spPr/>
        <p:txBody>
          <a:bodyPr/>
          <a:lstStyle/>
          <a:p>
            <a:pPr>
              <a:spcBef>
                <a:spcPct val="100000"/>
              </a:spcBef>
              <a:buSzPct val="99000"/>
            </a:pPr>
            <a:fld id="{76E385B9-F31F-4CA3-BC07-0F93C764A87F}" type="slidenum">
              <a:rPr lang="en-US" altLang="en-US" smtClean="0"/>
              <a:pPr>
                <a:spcBef>
                  <a:spcPct val="100000"/>
                </a:spcBef>
                <a:buSzPct val="99000"/>
              </a:pPr>
              <a:t>5</a:t>
            </a:fld>
            <a:endParaRPr lang="en-US" altLang="en-US"/>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D2A53A4C-2B21-45D5-B8CC-2107C614478C}"/>
              </a:ext>
            </a:extLst>
          </p:cNvPr>
          <p:cNvSpPr>
            <a:spLocks noGrp="1"/>
          </p:cNvSpPr>
          <p:nvPr>
            <p:ph type="title"/>
          </p:nvPr>
        </p:nvSpPr>
        <p:spPr/>
        <p:txBody>
          <a:bodyPr/>
          <a:lstStyle/>
          <a:p>
            <a:pPr>
              <a:spcBef>
                <a:spcPct val="100000"/>
              </a:spcBef>
              <a:buSzPct val="99000"/>
            </a:pPr>
            <a:r>
              <a:rPr lang="en-US" altLang="en-US"/>
              <a:t>Option 1: Database Edits</a:t>
            </a:r>
          </a:p>
        </p:txBody>
      </p:sp>
      <p:sp>
        <p:nvSpPr>
          <p:cNvPr id="2" name="Content Placeholder 1">
            <a:extLst>
              <a:ext uri="{FF2B5EF4-FFF2-40B4-BE49-F238E27FC236}">
                <a16:creationId xmlns:a16="http://schemas.microsoft.com/office/drawing/2014/main" id="{343AF44E-2631-4474-938F-1F167F266969}"/>
              </a:ext>
            </a:extLst>
          </p:cNvPr>
          <p:cNvSpPr>
            <a:spLocks noGrp="1"/>
          </p:cNvSpPr>
          <p:nvPr>
            <p:ph sz="quarter" idx="13"/>
          </p:nvPr>
        </p:nvSpPr>
        <p:spPr/>
        <p:txBody>
          <a:bodyPr/>
          <a:lstStyle/>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Add one record at a time.</a:t>
            </a:r>
            <a:endParaRPr lang="en-US"/>
          </a:p>
        </p:txBody>
      </p:sp>
      <p:pic>
        <p:nvPicPr>
          <p:cNvPr id="8" name="Picture 5" descr="Screenshot of Hazus CDMS Essential Facilities Inventory screen for medical care facilities, withthe pop up menu showing shighlighted option Add New Record.">
            <a:extLst>
              <a:ext uri="{FF2B5EF4-FFF2-40B4-BE49-F238E27FC236}">
                <a16:creationId xmlns:a16="http://schemas.microsoft.com/office/drawing/2014/main" id="{05BCA84F-1B4A-4473-BC44-C14DCAB80986}"/>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241298" y="3471863"/>
            <a:ext cx="2661404"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B628CDE5-D68A-4278-9955-A5DE9BFCED71}"/>
              </a:ext>
            </a:extLst>
          </p:cNvPr>
          <p:cNvSpPr>
            <a:spLocks noGrp="1"/>
          </p:cNvSpPr>
          <p:nvPr>
            <p:ph type="sldNum" sz="quarter" idx="17"/>
          </p:nvPr>
        </p:nvSpPr>
        <p:spPr/>
        <p:txBody>
          <a:bodyPr/>
          <a:lstStyle/>
          <a:p>
            <a:pPr>
              <a:spcBef>
                <a:spcPct val="100000"/>
              </a:spcBef>
              <a:buSzPct val="99000"/>
            </a:pPr>
            <a:fld id="{D900F612-0087-423D-B24A-2390321B3D64}" type="slidenum">
              <a:rPr lang="en-US" altLang="en-US" smtClean="0"/>
              <a:pPr>
                <a:spcBef>
                  <a:spcPct val="100000"/>
                </a:spcBef>
                <a:buSzPct val="99000"/>
              </a:pPr>
              <a:t>6</a:t>
            </a:fld>
            <a:endParaRPr lang="en-US" altLang="en-US"/>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89563D9A-8151-4716-A96E-533645D0A818}"/>
              </a:ext>
            </a:extLst>
          </p:cNvPr>
          <p:cNvSpPr>
            <a:spLocks noGrp="1"/>
          </p:cNvSpPr>
          <p:nvPr>
            <p:ph type="title"/>
          </p:nvPr>
        </p:nvSpPr>
        <p:spPr/>
        <p:txBody>
          <a:bodyPr/>
          <a:lstStyle/>
          <a:p>
            <a:pPr>
              <a:spcBef>
                <a:spcPct val="100000"/>
              </a:spcBef>
              <a:buSzPct val="99000"/>
            </a:pPr>
            <a:r>
              <a:rPr lang="en-US" altLang="en-US"/>
              <a:t>Option 2: Import Data</a:t>
            </a:r>
          </a:p>
        </p:txBody>
      </p:sp>
      <p:sp>
        <p:nvSpPr>
          <p:cNvPr id="2" name="Content Placeholder 1">
            <a:extLst>
              <a:ext uri="{FF2B5EF4-FFF2-40B4-BE49-F238E27FC236}">
                <a16:creationId xmlns:a16="http://schemas.microsoft.com/office/drawing/2014/main" id="{3812756B-AAD4-4DE2-A0FC-078CBE8FDEBD}"/>
              </a:ext>
            </a:extLst>
          </p:cNvPr>
          <p:cNvSpPr>
            <a:spLocks noGrp="1"/>
          </p:cNvSpPr>
          <p:nvPr>
            <p:ph sz="quarter" idx="13"/>
          </p:nvPr>
        </p:nvSpPr>
        <p:spPr/>
        <p:txBody>
          <a:bodyPr>
            <a:normAutofit fontScale="47500" lnSpcReduction="20000"/>
          </a:bodyPr>
          <a:lstStyle/>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Open Site Specific inventory table</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Right-click | Start Editing (EQ/HU models only)</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Right-click | Import Data</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Choose GDB and feature class containing records to be imported.</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 </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Note: Only MS Access 2003 / ESRI Personal Geodatabases are supported.</a:t>
            </a:r>
            <a:endParaRPr lang="en-US"/>
          </a:p>
        </p:txBody>
      </p:sp>
      <p:pic>
        <p:nvPicPr>
          <p:cNvPr id="9" name="Picture 5" descr="Screenshot of Hazus Essential Facilties Inventory with a pop-up menu for Table Name list.">
            <a:extLst>
              <a:ext uri="{FF2B5EF4-FFF2-40B4-BE49-F238E27FC236}">
                <a16:creationId xmlns:a16="http://schemas.microsoft.com/office/drawing/2014/main" id="{87864D11-5C3A-42B9-9853-6394F406250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232465" y="3471863"/>
            <a:ext cx="2679070"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182379F6-B0BE-4BDE-88C5-BB25492A4ACF}"/>
              </a:ext>
            </a:extLst>
          </p:cNvPr>
          <p:cNvSpPr>
            <a:spLocks noGrp="1"/>
          </p:cNvSpPr>
          <p:nvPr>
            <p:ph type="sldNum" sz="quarter" idx="17"/>
          </p:nvPr>
        </p:nvSpPr>
        <p:spPr/>
        <p:txBody>
          <a:bodyPr/>
          <a:lstStyle/>
          <a:p>
            <a:pPr>
              <a:spcBef>
                <a:spcPct val="100000"/>
              </a:spcBef>
              <a:buSzPct val="99000"/>
            </a:pPr>
            <a:fld id="{D900F612-0087-423D-B24A-2390321B3D64}" type="slidenum">
              <a:rPr lang="en-US" altLang="en-US" smtClean="0"/>
              <a:pPr>
                <a:spcBef>
                  <a:spcPct val="100000"/>
                </a:spcBef>
                <a:buSzPct val="99000"/>
              </a:pPr>
              <a:t>7</a:t>
            </a:fld>
            <a:endParaRPr lang="en-US" altLang="en-US"/>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47CB965A-A7D2-4751-88CD-767D4ECB2411}"/>
              </a:ext>
            </a:extLst>
          </p:cNvPr>
          <p:cNvSpPr>
            <a:spLocks noGrp="1"/>
          </p:cNvSpPr>
          <p:nvPr>
            <p:ph type="title"/>
          </p:nvPr>
        </p:nvSpPr>
        <p:spPr/>
        <p:txBody>
          <a:bodyPr/>
          <a:lstStyle/>
          <a:p>
            <a:pPr>
              <a:spcBef>
                <a:spcPct val="100000"/>
              </a:spcBef>
              <a:buSzPct val="99000"/>
            </a:pPr>
            <a:r>
              <a:rPr lang="fr-FR" altLang="en-US"/>
              <a:t>Option 2: Import Data (Cont.)</a:t>
            </a:r>
            <a:endParaRPr lang="en-US" altLang="en-US"/>
          </a:p>
        </p:txBody>
      </p:sp>
      <p:sp>
        <p:nvSpPr>
          <p:cNvPr id="2" name="Content Placeholder 1">
            <a:extLst>
              <a:ext uri="{FF2B5EF4-FFF2-40B4-BE49-F238E27FC236}">
                <a16:creationId xmlns:a16="http://schemas.microsoft.com/office/drawing/2014/main" id="{0FE0EA25-042E-4A05-82BB-F0A7E5DF9C4B}"/>
              </a:ext>
            </a:extLst>
          </p:cNvPr>
          <p:cNvSpPr>
            <a:spLocks noGrp="1"/>
          </p:cNvSpPr>
          <p:nvPr>
            <p:ph sz="quarter" idx="13"/>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5. Map the fields in the Source feature class to the fields in the Target feature class.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 </a:t>
            </a:r>
            <a:endParaRPr lang="en-US"/>
          </a:p>
        </p:txBody>
      </p:sp>
      <p:pic>
        <p:nvPicPr>
          <p:cNvPr id="8" name="Picture 5" descr="Screenshot of Mapping where field mappign source and target and mappign results are visible.">
            <a:extLst>
              <a:ext uri="{FF2B5EF4-FFF2-40B4-BE49-F238E27FC236}">
                <a16:creationId xmlns:a16="http://schemas.microsoft.com/office/drawing/2014/main" id="{723A0073-5B41-4C2D-8AA4-A041F0865F9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445645" y="3471863"/>
            <a:ext cx="2252709"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D03D4449-D922-4446-AAD2-52C4EFC46D85}"/>
              </a:ext>
            </a:extLst>
          </p:cNvPr>
          <p:cNvSpPr>
            <a:spLocks noGrp="1"/>
          </p:cNvSpPr>
          <p:nvPr>
            <p:ph type="sldNum" sz="quarter" idx="17"/>
          </p:nvPr>
        </p:nvSpPr>
        <p:spPr/>
        <p:txBody>
          <a:bodyPr/>
          <a:lstStyle/>
          <a:p>
            <a:pPr>
              <a:spcBef>
                <a:spcPct val="100000"/>
              </a:spcBef>
              <a:buSzPct val="99000"/>
            </a:pPr>
            <a:fld id="{D900F612-0087-423D-B24A-2390321B3D64}" type="slidenum">
              <a:rPr lang="en-US" altLang="en-US" smtClean="0"/>
              <a:pPr>
                <a:spcBef>
                  <a:spcPct val="100000"/>
                </a:spcBef>
                <a:buSzPct val="99000"/>
              </a:pPr>
              <a:t>8</a:t>
            </a:fld>
            <a:endParaRPr lang="en-US" altLang="en-US"/>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A0D1328C-BD35-4043-B937-312CF3E16628}"/>
              </a:ext>
            </a:extLst>
          </p:cNvPr>
          <p:cNvSpPr>
            <a:spLocks noGrp="1"/>
          </p:cNvSpPr>
          <p:nvPr>
            <p:ph type="title"/>
          </p:nvPr>
        </p:nvSpPr>
        <p:spPr/>
        <p:txBody>
          <a:bodyPr/>
          <a:lstStyle/>
          <a:p>
            <a:pPr>
              <a:spcBef>
                <a:spcPct val="100000"/>
              </a:spcBef>
              <a:buSzPct val="99000"/>
            </a:pPr>
            <a:r>
              <a:rPr lang="en-US" altLang="en-US"/>
              <a:t>Option 2: Import Data - UDFs</a:t>
            </a:r>
          </a:p>
        </p:txBody>
      </p:sp>
      <p:sp>
        <p:nvSpPr>
          <p:cNvPr id="2" name="Content Placeholder 1">
            <a:extLst>
              <a:ext uri="{FF2B5EF4-FFF2-40B4-BE49-F238E27FC236}">
                <a16:creationId xmlns:a16="http://schemas.microsoft.com/office/drawing/2014/main" id="{4268B52C-BA90-438B-81A5-1188ABB4C939}"/>
              </a:ext>
            </a:extLst>
          </p:cNvPr>
          <p:cNvSpPr>
            <a:spLocks noGrp="1"/>
          </p:cNvSpPr>
          <p:nvPr>
            <p:ph sz="quarter" idx="13"/>
          </p:nvPr>
        </p:nvSpPr>
        <p:spPr/>
        <p:txBody>
          <a:bodyPr>
            <a:normAutofit lnSpcReduction="1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User Defined Facilities are supported in a Study Region</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These can be imported either through CDMS or through the study region GUI</a:t>
            </a:r>
            <a:endParaRPr lang="en-US"/>
          </a:p>
        </p:txBody>
      </p:sp>
      <p:pic>
        <p:nvPicPr>
          <p:cNvPr id="8" name="Picture 5" descr="Hazus screenshot of User Defined Facilities next to an aerial image with yellow dots marking the location of each facilitiy listed in the screenshot capture.">
            <a:extLst>
              <a:ext uri="{FF2B5EF4-FFF2-40B4-BE49-F238E27FC236}">
                <a16:creationId xmlns:a16="http://schemas.microsoft.com/office/drawing/2014/main" id="{FCDFDEA0-8719-4063-AAD6-DEF713A3002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438148" y="3471863"/>
            <a:ext cx="4267703"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6778402E-4F87-4C66-AC18-3BAAB31A7BD7}"/>
              </a:ext>
            </a:extLst>
          </p:cNvPr>
          <p:cNvSpPr>
            <a:spLocks noGrp="1"/>
          </p:cNvSpPr>
          <p:nvPr>
            <p:ph type="sldNum" sz="quarter" idx="17"/>
          </p:nvPr>
        </p:nvSpPr>
        <p:spPr/>
        <p:txBody>
          <a:bodyPr/>
          <a:lstStyle/>
          <a:p>
            <a:pPr>
              <a:spcBef>
                <a:spcPct val="100000"/>
              </a:spcBef>
              <a:buSzPct val="99000"/>
            </a:pPr>
            <a:fld id="{D900F612-0087-423D-B24A-2390321B3D64}" type="slidenum">
              <a:rPr lang="en-US" altLang="en-US" smtClean="0"/>
              <a:pPr>
                <a:spcBef>
                  <a:spcPct val="100000"/>
                </a:spcBef>
                <a:buSzPct val="99000"/>
              </a:pPr>
              <a:t>9</a:t>
            </a:fld>
            <a:endParaRPr lang="en-US" altLang="en-US"/>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568ddf3f-b77f-46a0-9295-2b9495b51427" ContentTypeId="0x0101" PreviousValue="false"/>
</file>

<file path=customXml/item2.xml><?xml version="1.0" encoding="utf-8"?>
<ct:contentTypeSchema xmlns:ct="http://schemas.microsoft.com/office/2006/metadata/contentType" xmlns:ma="http://schemas.microsoft.com/office/2006/metadata/properties/metaAttributes" ct:_="" ma:_="" ma:contentTypeName="Document" ma:contentTypeID="0x0101008D3CA8CC80072D4CA137EF19B6D5FF4E" ma:contentTypeVersion="10" ma:contentTypeDescription="Create a new document." ma:contentTypeScope="" ma:versionID="8dafd89a7cdb57b29c6b558fcd0faf27">
  <xsd:schema xmlns:xsd="http://www.w3.org/2001/XMLSchema" xmlns:xs="http://www.w3.org/2001/XMLSchema" xmlns:p="http://schemas.microsoft.com/office/2006/metadata/properties" xmlns:ns2="cc899b91-0dc8-40bb-9e15-ac49ad5b7986" targetNamespace="http://schemas.microsoft.com/office/2006/metadata/properties" ma:root="true" ma:fieldsID="08d753c215b3c0d1820d4e30b6216c98" ns2:_="">
    <xsd:import namespace="cc899b91-0dc8-40bb-9e15-ac49ad5b7986"/>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899b91-0dc8-40bb-9e15-ac49ad5b7986"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cc899b91-0dc8-40bb-9e15-ac49ad5b7986" xsi:nil="true"/>
  </documentManagement>
</p:properties>
</file>

<file path=customXml/itemProps1.xml><?xml version="1.0" encoding="utf-8"?>
<ds:datastoreItem xmlns:ds="http://schemas.openxmlformats.org/officeDocument/2006/customXml" ds:itemID="{BBE08352-F0F3-484C-BCE2-A166DB62BDEA}"/>
</file>

<file path=customXml/itemProps2.xml><?xml version="1.0" encoding="utf-8"?>
<ds:datastoreItem xmlns:ds="http://schemas.openxmlformats.org/officeDocument/2006/customXml" ds:itemID="{6D8AF883-7840-41FC-8051-9F90F9ECAF72}"/>
</file>

<file path=customXml/itemProps3.xml><?xml version="1.0" encoding="utf-8"?>
<ds:datastoreItem xmlns:ds="http://schemas.openxmlformats.org/officeDocument/2006/customXml" ds:itemID="{DCF2E14A-B237-4DBE-9683-2E7855765959}"/>
</file>

<file path=customXml/itemProps4.xml><?xml version="1.0" encoding="utf-8"?>
<ds:datastoreItem xmlns:ds="http://schemas.openxmlformats.org/officeDocument/2006/customXml" ds:itemID="{A87CE516-2912-4473-BBFF-F968E09C40F6}"/>
</file>

<file path=docProps/app.xml><?xml version="1.0" encoding="utf-8"?>
<Properties xmlns="http://schemas.openxmlformats.org/officeDocument/2006/extended-properties" xmlns:vt="http://schemas.openxmlformats.org/officeDocument/2006/docPropsVTypes">
  <Template>EMI_PPT_V5</Template>
  <TotalTime>0</TotalTime>
  <Words>811</Words>
  <Application>Microsoft Office PowerPoint</Application>
  <PresentationFormat>On-screen Show (4:3)</PresentationFormat>
  <Paragraphs>139</Paragraphs>
  <Slides>27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27</vt:i4>
      </vt:variant>
    </vt:vector>
  </HeadingPairs>
  <TitlesOfParts>
    <vt:vector size="31" baseType="lpstr">
      <vt:lpstr>Arial</vt:lpstr>
      <vt:lpstr>Times New Roman</vt:lpstr>
      <vt:lpstr>Wingdings</vt:lpstr>
      <vt:lpstr>EMI_PPT</vt:lpstr>
      <vt:lpstr>Lesson 7: Hazus Study Region Editing</vt:lpstr>
      <vt:lpstr>Goals and Objectives</vt:lpstr>
      <vt:lpstr>What is a Study Region?</vt:lpstr>
      <vt:lpstr>Study Region Size</vt:lpstr>
      <vt:lpstr>Study Region Site Specific Edits</vt:lpstr>
      <vt:lpstr>Option 1: Database Edits</vt:lpstr>
      <vt:lpstr>Option 2: Import Data</vt:lpstr>
      <vt:lpstr>Option 2: Import Data (Cont.)</vt:lpstr>
      <vt:lpstr>Option 2: Import Data - UDFs</vt:lpstr>
      <vt:lpstr>Option 3: Update using CDMS</vt:lpstr>
      <vt:lpstr>Aggregate Inventory Updates</vt:lpstr>
      <vt:lpstr>Individual Record Updates</vt:lpstr>
      <vt:lpstr>Bulk Updates</vt:lpstr>
      <vt:lpstr>Earthquake Model: Occupancy Mapping</vt:lpstr>
      <vt:lpstr>Flood Model Mapping Schemes</vt:lpstr>
      <vt:lpstr>Flood Model: Agricultural Inventory</vt:lpstr>
      <vt:lpstr>Hurricane Model: General Building Type Mapping</vt:lpstr>
      <vt:lpstr>Hurricane Model: Specific Building Type Mapping Distribution</vt:lpstr>
      <vt:lpstr>Hurricane Model: Wind Building Characteristics Distribution</vt:lpstr>
      <vt:lpstr>Migrating Study Region Data to CDMS</vt:lpstr>
      <vt:lpstr>Process - Step 1</vt:lpstr>
      <vt:lpstr>Process - Step 2</vt:lpstr>
      <vt:lpstr>Process - Steps 3 and 4</vt:lpstr>
      <vt:lpstr>Activity 7.1</vt:lpstr>
      <vt:lpstr>Activity 7.2</vt:lpstr>
      <vt:lpstr>Review</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2019-07-01T15:08:32Z</dcterms:created>
  <dcterms:modified xsi:type="dcterms:W3CDTF">2019-07-03T15:05:39Z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0x0101008D3CA8CC80072D4CA137EF19B6D5FF4E</vt:lpwstr>
  </property>
</Properties>
</file>