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5"/>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183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73463320-8E53-4934-A84F-80F5BA9F2622}"/>
              </a:ext>
            </a:extLst>
          </p:cNvPr>
          <p:cNvSpPr>
            <a:spLocks noGrp="1" noChangeArrowheads="1"/>
          </p:cNvSpPr>
          <p:nvPr>
            <p:ph type="dt" sz="half" idx="10"/>
          </p:nvPr>
        </p:nvSpPr>
        <p:spPr>
          <a:ln/>
        </p:spPr>
        <p:txBody>
          <a:bodyPr/>
          <a:lstStyle>
            <a:lvl1pPr>
              <a:defRPr/>
            </a:lvl1pPr>
          </a:lstStyle>
          <a:p>
            <a:pPr>
              <a:defRPr/>
            </a:pPr>
            <a:fld id="{617FC3FA-C8CE-4099-9F9C-5A3A1E38CF08}" type="datetimeFigureOut">
              <a:rPr lang="en-US"/>
              <a:pPr>
                <a:defRPr/>
              </a:pPr>
              <a:t>4/25/2019</a:t>
            </a:fld>
            <a:endParaRPr lang="en-US"/>
          </a:p>
        </p:txBody>
      </p:sp>
      <p:sp>
        <p:nvSpPr>
          <p:cNvPr id="5" name="Rectangle 5">
            <a:extLst>
              <a:ext uri="{FF2B5EF4-FFF2-40B4-BE49-F238E27FC236}">
                <a16:creationId xmlns:a16="http://schemas.microsoft.com/office/drawing/2014/main" id="{58F6A325-3C55-46C4-A684-55C65A8DD8D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B984771D-21E8-4754-8327-781A6EE04EE8}"/>
              </a:ext>
            </a:extLst>
          </p:cNvPr>
          <p:cNvSpPr>
            <a:spLocks noGrp="1"/>
          </p:cNvSpPr>
          <p:nvPr>
            <p:ph type="sldNum" sz="quarter" idx="12"/>
          </p:nvPr>
        </p:nvSpPr>
        <p:spPr>
          <a:ln/>
        </p:spPr>
        <p:txBody>
          <a:bodyPr/>
          <a:lstStyle>
            <a:lvl1pPr>
              <a:defRPr/>
            </a:lvl1pPr>
          </a:lstStyle>
          <a:p>
            <a:pPr>
              <a:defRPr/>
            </a:pPr>
            <a:fld id="{096C6DD1-DB0D-4BC2-A02C-37D475790B2D}" type="slidenum">
              <a:rPr lang="en-US" altLang="en-US"/>
              <a:pPr>
                <a:defRPr/>
              </a:pPr>
              <a:t>‹#›</a:t>
            </a:fld>
            <a:endParaRPr lang="en-US" altLang="en-US"/>
          </a:p>
        </p:txBody>
      </p:sp>
    </p:spTree>
    <p:extLst>
      <p:ext uri="{BB962C8B-B14F-4D97-AF65-F5344CB8AC3E}">
        <p14:creationId xmlns:p14="http://schemas.microsoft.com/office/powerpoint/2010/main" val="1158366507"/>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8711C498-884C-4DCC-B1B7-473F81C81EE6}"/>
              </a:ext>
            </a:extLst>
          </p:cNvPr>
          <p:cNvSpPr>
            <a:spLocks noGrp="1" noChangeArrowheads="1"/>
          </p:cNvSpPr>
          <p:nvPr>
            <p:ph type="dt" sz="half" idx="10"/>
          </p:nvPr>
        </p:nvSpPr>
        <p:spPr>
          <a:ln/>
        </p:spPr>
        <p:txBody>
          <a:bodyPr/>
          <a:lstStyle>
            <a:lvl1pPr>
              <a:defRPr/>
            </a:lvl1pPr>
          </a:lstStyle>
          <a:p>
            <a:pPr>
              <a:defRPr/>
            </a:pPr>
            <a:fld id="{C90E3F60-5902-4F69-968D-B62088E84B3F}" type="datetimeFigureOut">
              <a:rPr lang="en-US"/>
              <a:pPr>
                <a:defRPr/>
              </a:pPr>
              <a:t>4/25/2019</a:t>
            </a:fld>
            <a:endParaRPr lang="en-US"/>
          </a:p>
        </p:txBody>
      </p:sp>
      <p:sp>
        <p:nvSpPr>
          <p:cNvPr id="6" name="Rectangle 5">
            <a:extLst>
              <a:ext uri="{FF2B5EF4-FFF2-40B4-BE49-F238E27FC236}">
                <a16:creationId xmlns:a16="http://schemas.microsoft.com/office/drawing/2014/main" id="{A79419F4-AEDE-4440-84A3-0324558717D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102D5A59-7F74-40EE-A77A-B5FA1C318E9F}"/>
              </a:ext>
            </a:extLst>
          </p:cNvPr>
          <p:cNvSpPr>
            <a:spLocks noGrp="1"/>
          </p:cNvSpPr>
          <p:nvPr>
            <p:ph type="sldNum" sz="quarter" idx="12"/>
          </p:nvPr>
        </p:nvSpPr>
        <p:spPr>
          <a:ln/>
        </p:spPr>
        <p:txBody>
          <a:bodyPr/>
          <a:lstStyle>
            <a:lvl1pPr>
              <a:defRPr/>
            </a:lvl1pPr>
          </a:lstStyle>
          <a:p>
            <a:pPr>
              <a:defRPr/>
            </a:pPr>
            <a:fld id="{F66BE192-1B7B-4284-90DE-646945BEEE8D}" type="slidenum">
              <a:rPr lang="en-US" altLang="en-US"/>
              <a:pPr>
                <a:defRPr/>
              </a:pPr>
              <a:t>‹#›</a:t>
            </a:fld>
            <a:endParaRPr lang="en-US" altLang="en-US"/>
          </a:p>
        </p:txBody>
      </p:sp>
    </p:spTree>
    <p:extLst>
      <p:ext uri="{BB962C8B-B14F-4D97-AF65-F5344CB8AC3E}">
        <p14:creationId xmlns:p14="http://schemas.microsoft.com/office/powerpoint/2010/main" val="1851621455"/>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5294474C-E541-494D-907E-238F5D10D8C3}"/>
              </a:ext>
            </a:extLst>
          </p:cNvPr>
          <p:cNvSpPr>
            <a:spLocks noGrp="1" noChangeArrowheads="1"/>
          </p:cNvSpPr>
          <p:nvPr>
            <p:ph type="dt" sz="half" idx="10"/>
          </p:nvPr>
        </p:nvSpPr>
        <p:spPr>
          <a:ln/>
        </p:spPr>
        <p:txBody>
          <a:bodyPr/>
          <a:lstStyle>
            <a:lvl1pPr>
              <a:defRPr/>
            </a:lvl1pPr>
          </a:lstStyle>
          <a:p>
            <a:pPr>
              <a:defRPr/>
            </a:pPr>
            <a:fld id="{B7CFB063-5287-4641-BFE0-7295896CE482}" type="datetimeFigureOut">
              <a:rPr lang="en-US"/>
              <a:pPr>
                <a:defRPr/>
              </a:pPr>
              <a:t>4/25/2019</a:t>
            </a:fld>
            <a:endParaRPr lang="en-US"/>
          </a:p>
        </p:txBody>
      </p:sp>
      <p:sp>
        <p:nvSpPr>
          <p:cNvPr id="6" name="Rectangle 5">
            <a:extLst>
              <a:ext uri="{FF2B5EF4-FFF2-40B4-BE49-F238E27FC236}">
                <a16:creationId xmlns:a16="http://schemas.microsoft.com/office/drawing/2014/main" id="{5CFE95AD-3E68-45DE-B6DF-87A7B133CF5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C5937717-BAAB-43C1-A285-859240283DD2}"/>
              </a:ext>
            </a:extLst>
          </p:cNvPr>
          <p:cNvSpPr>
            <a:spLocks noGrp="1"/>
          </p:cNvSpPr>
          <p:nvPr>
            <p:ph type="sldNum" sz="quarter" idx="12"/>
          </p:nvPr>
        </p:nvSpPr>
        <p:spPr>
          <a:ln/>
        </p:spPr>
        <p:txBody>
          <a:bodyPr/>
          <a:lstStyle>
            <a:lvl1pPr>
              <a:defRPr/>
            </a:lvl1pPr>
          </a:lstStyle>
          <a:p>
            <a:pPr>
              <a:defRPr/>
            </a:pPr>
            <a:fld id="{7785E655-B292-467D-9C95-FD1E7A07CB3D}" type="slidenum">
              <a:rPr lang="en-US" altLang="en-US"/>
              <a:pPr>
                <a:defRPr/>
              </a:pPr>
              <a:t>‹#›</a:t>
            </a:fld>
            <a:endParaRPr lang="en-US" altLang="en-US"/>
          </a:p>
        </p:txBody>
      </p:sp>
    </p:spTree>
    <p:extLst>
      <p:ext uri="{BB962C8B-B14F-4D97-AF65-F5344CB8AC3E}">
        <p14:creationId xmlns:p14="http://schemas.microsoft.com/office/powerpoint/2010/main" val="2835533673"/>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67C935A3-9133-4CD3-8F6D-037CABA6598A}"/>
              </a:ext>
            </a:extLst>
          </p:cNvPr>
          <p:cNvSpPr>
            <a:spLocks noGrp="1" noChangeArrowheads="1"/>
          </p:cNvSpPr>
          <p:nvPr>
            <p:ph type="dt" sz="half" idx="10"/>
          </p:nvPr>
        </p:nvSpPr>
        <p:spPr>
          <a:ln/>
        </p:spPr>
        <p:txBody>
          <a:bodyPr/>
          <a:lstStyle>
            <a:lvl1pPr>
              <a:defRPr/>
            </a:lvl1pPr>
          </a:lstStyle>
          <a:p>
            <a:pPr>
              <a:defRPr/>
            </a:pPr>
            <a:fld id="{F04DC10A-0BB4-4412-9019-53391F202109}" type="datetimeFigureOut">
              <a:rPr lang="en-US"/>
              <a:pPr>
                <a:defRPr/>
              </a:pPr>
              <a:t>4/25/2019</a:t>
            </a:fld>
            <a:endParaRPr lang="en-US"/>
          </a:p>
        </p:txBody>
      </p:sp>
      <p:sp>
        <p:nvSpPr>
          <p:cNvPr id="5" name="Rectangle 5">
            <a:extLst>
              <a:ext uri="{FF2B5EF4-FFF2-40B4-BE49-F238E27FC236}">
                <a16:creationId xmlns:a16="http://schemas.microsoft.com/office/drawing/2014/main" id="{4245F41F-4DA6-433C-AEE1-1AF7D009939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15A552DC-3251-4F0A-A0E0-86EF40F6F689}"/>
              </a:ext>
            </a:extLst>
          </p:cNvPr>
          <p:cNvSpPr>
            <a:spLocks noGrp="1"/>
          </p:cNvSpPr>
          <p:nvPr>
            <p:ph type="sldNum" sz="quarter" idx="12"/>
          </p:nvPr>
        </p:nvSpPr>
        <p:spPr>
          <a:ln/>
        </p:spPr>
        <p:txBody>
          <a:bodyPr/>
          <a:lstStyle>
            <a:lvl1pPr>
              <a:defRPr/>
            </a:lvl1pPr>
          </a:lstStyle>
          <a:p>
            <a:pPr>
              <a:defRPr/>
            </a:pPr>
            <a:fld id="{917E9C50-6A15-4067-855A-397E25752EAF}" type="slidenum">
              <a:rPr lang="en-US" altLang="en-US"/>
              <a:pPr>
                <a:defRPr/>
              </a:pPr>
              <a:t>‹#›</a:t>
            </a:fld>
            <a:endParaRPr lang="en-US" altLang="en-US"/>
          </a:p>
        </p:txBody>
      </p:sp>
    </p:spTree>
    <p:extLst>
      <p:ext uri="{BB962C8B-B14F-4D97-AF65-F5344CB8AC3E}">
        <p14:creationId xmlns:p14="http://schemas.microsoft.com/office/powerpoint/2010/main" val="3246037423"/>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59DD5486-90C4-44AA-BAF8-D326EB658435}"/>
              </a:ext>
            </a:extLst>
          </p:cNvPr>
          <p:cNvSpPr>
            <a:spLocks noGrp="1" noChangeArrowheads="1"/>
          </p:cNvSpPr>
          <p:nvPr>
            <p:ph type="dt" sz="half" idx="10"/>
          </p:nvPr>
        </p:nvSpPr>
        <p:spPr>
          <a:ln/>
        </p:spPr>
        <p:txBody>
          <a:bodyPr/>
          <a:lstStyle>
            <a:lvl1pPr>
              <a:defRPr/>
            </a:lvl1pPr>
          </a:lstStyle>
          <a:p>
            <a:pPr>
              <a:defRPr/>
            </a:pPr>
            <a:fld id="{5F4C63C3-2E51-4F01-8631-77D9986608B3}" type="datetimeFigureOut">
              <a:rPr lang="en-US"/>
              <a:pPr>
                <a:defRPr/>
              </a:pPr>
              <a:t>4/25/2019</a:t>
            </a:fld>
            <a:endParaRPr lang="en-US"/>
          </a:p>
        </p:txBody>
      </p:sp>
      <p:sp>
        <p:nvSpPr>
          <p:cNvPr id="5" name="Rectangle 5">
            <a:extLst>
              <a:ext uri="{FF2B5EF4-FFF2-40B4-BE49-F238E27FC236}">
                <a16:creationId xmlns:a16="http://schemas.microsoft.com/office/drawing/2014/main" id="{88EA37BA-C60A-4CB6-B9E4-B447B0C1FAC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8FBD19F1-C5F9-4182-A746-5C5F86C5BFD8}"/>
              </a:ext>
            </a:extLst>
          </p:cNvPr>
          <p:cNvSpPr>
            <a:spLocks noGrp="1"/>
          </p:cNvSpPr>
          <p:nvPr>
            <p:ph type="sldNum" sz="quarter" idx="12"/>
          </p:nvPr>
        </p:nvSpPr>
        <p:spPr>
          <a:ln/>
        </p:spPr>
        <p:txBody>
          <a:bodyPr/>
          <a:lstStyle>
            <a:lvl1pPr>
              <a:defRPr/>
            </a:lvl1pPr>
          </a:lstStyle>
          <a:p>
            <a:pPr>
              <a:defRPr/>
            </a:pPr>
            <a:fld id="{9C7896D2-A9D3-442B-8161-66EDDD244763}" type="slidenum">
              <a:rPr lang="en-US" altLang="en-US"/>
              <a:pPr>
                <a:defRPr/>
              </a:pPr>
              <a:t>‹#›</a:t>
            </a:fld>
            <a:endParaRPr lang="en-US" altLang="en-US"/>
          </a:p>
        </p:txBody>
      </p:sp>
    </p:spTree>
    <p:extLst>
      <p:ext uri="{BB962C8B-B14F-4D97-AF65-F5344CB8AC3E}">
        <p14:creationId xmlns:p14="http://schemas.microsoft.com/office/powerpoint/2010/main" val="3460585866"/>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2E1F47FB-0D5E-4E90-AB9D-46D22410E6E6}"/>
              </a:ext>
            </a:extLst>
          </p:cNvPr>
          <p:cNvSpPr>
            <a:spLocks noGrp="1" noChangeArrowheads="1"/>
          </p:cNvSpPr>
          <p:nvPr>
            <p:ph type="dt" sz="half" idx="10"/>
          </p:nvPr>
        </p:nvSpPr>
        <p:spPr>
          <a:ln/>
        </p:spPr>
        <p:txBody>
          <a:bodyPr/>
          <a:lstStyle>
            <a:lvl1pPr>
              <a:defRPr/>
            </a:lvl1pPr>
          </a:lstStyle>
          <a:p>
            <a:pPr>
              <a:defRPr/>
            </a:pPr>
            <a:fld id="{E0E3A58D-880E-4BBB-B15F-7A328DD16CDD}" type="datetimeFigureOut">
              <a:rPr lang="en-US"/>
              <a:pPr>
                <a:defRPr/>
              </a:pPr>
              <a:t>4/25/2019</a:t>
            </a:fld>
            <a:endParaRPr lang="en-US"/>
          </a:p>
        </p:txBody>
      </p:sp>
      <p:sp>
        <p:nvSpPr>
          <p:cNvPr id="5" name="Rectangle 5">
            <a:extLst>
              <a:ext uri="{FF2B5EF4-FFF2-40B4-BE49-F238E27FC236}">
                <a16:creationId xmlns:a16="http://schemas.microsoft.com/office/drawing/2014/main" id="{97ADDDF9-31B0-403D-95DB-3D35FB2D25A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3FAF5997-EA77-4040-8BC9-E90733F855FD}"/>
              </a:ext>
            </a:extLst>
          </p:cNvPr>
          <p:cNvSpPr>
            <a:spLocks noGrp="1"/>
          </p:cNvSpPr>
          <p:nvPr>
            <p:ph type="sldNum" sz="quarter" idx="12"/>
          </p:nvPr>
        </p:nvSpPr>
        <p:spPr>
          <a:ln/>
        </p:spPr>
        <p:txBody>
          <a:bodyPr/>
          <a:lstStyle>
            <a:lvl1pPr>
              <a:defRPr/>
            </a:lvl1pPr>
          </a:lstStyle>
          <a:p>
            <a:pPr>
              <a:defRPr/>
            </a:pPr>
            <a:fld id="{D7583D98-C5DC-4B30-B537-9F724675A2C4}" type="slidenum">
              <a:rPr lang="en-US" altLang="en-US"/>
              <a:pPr>
                <a:defRPr/>
              </a:pPr>
              <a:t>‹#›</a:t>
            </a:fld>
            <a:endParaRPr lang="en-US" altLang="en-US"/>
          </a:p>
        </p:txBody>
      </p:sp>
    </p:spTree>
    <p:extLst>
      <p:ext uri="{BB962C8B-B14F-4D97-AF65-F5344CB8AC3E}">
        <p14:creationId xmlns:p14="http://schemas.microsoft.com/office/powerpoint/2010/main" val="95683439"/>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0A6CC08E-0C16-4B4B-8D88-9430234A4B5B}"/>
              </a:ext>
            </a:extLst>
          </p:cNvPr>
          <p:cNvSpPr>
            <a:spLocks noGrp="1" noChangeArrowheads="1"/>
          </p:cNvSpPr>
          <p:nvPr>
            <p:ph type="dt" sz="half" idx="10"/>
          </p:nvPr>
        </p:nvSpPr>
        <p:spPr>
          <a:ln/>
        </p:spPr>
        <p:txBody>
          <a:bodyPr/>
          <a:lstStyle>
            <a:lvl1pPr>
              <a:defRPr/>
            </a:lvl1pPr>
          </a:lstStyle>
          <a:p>
            <a:pPr>
              <a:defRPr/>
            </a:pPr>
            <a:fld id="{51E380F5-152E-4BBC-870C-9944918E1AF0}" type="datetimeFigureOut">
              <a:rPr lang="en-US"/>
              <a:pPr>
                <a:defRPr/>
              </a:pPr>
              <a:t>4/25/2019</a:t>
            </a:fld>
            <a:endParaRPr lang="en-US"/>
          </a:p>
        </p:txBody>
      </p:sp>
      <p:sp>
        <p:nvSpPr>
          <p:cNvPr id="5" name="Rectangle 5">
            <a:extLst>
              <a:ext uri="{FF2B5EF4-FFF2-40B4-BE49-F238E27FC236}">
                <a16:creationId xmlns:a16="http://schemas.microsoft.com/office/drawing/2014/main" id="{D3ED1BA3-362F-4578-8293-CAFE3ED9056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2F3B8247-BA90-4CAE-B926-E2EB5C8F0569}"/>
              </a:ext>
            </a:extLst>
          </p:cNvPr>
          <p:cNvSpPr>
            <a:spLocks noGrp="1"/>
          </p:cNvSpPr>
          <p:nvPr>
            <p:ph type="sldNum" sz="quarter" idx="12"/>
          </p:nvPr>
        </p:nvSpPr>
        <p:spPr>
          <a:ln/>
        </p:spPr>
        <p:txBody>
          <a:bodyPr/>
          <a:lstStyle>
            <a:lvl1pPr>
              <a:defRPr/>
            </a:lvl1pPr>
          </a:lstStyle>
          <a:p>
            <a:pPr>
              <a:defRPr/>
            </a:pPr>
            <a:fld id="{06471FB1-8B0F-453F-85B5-909DA4ED1F74}" type="slidenum">
              <a:rPr lang="en-US" altLang="en-US"/>
              <a:pPr>
                <a:defRPr/>
              </a:pPr>
              <a:t>‹#›</a:t>
            </a:fld>
            <a:endParaRPr lang="en-US" altLang="en-US"/>
          </a:p>
        </p:txBody>
      </p:sp>
    </p:spTree>
    <p:extLst>
      <p:ext uri="{BB962C8B-B14F-4D97-AF65-F5344CB8AC3E}">
        <p14:creationId xmlns:p14="http://schemas.microsoft.com/office/powerpoint/2010/main" val="3756003201"/>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408C0BDF-F506-4DF3-B59B-99771996A9E2}"/>
              </a:ext>
            </a:extLst>
          </p:cNvPr>
          <p:cNvSpPr>
            <a:spLocks noGrp="1" noChangeArrowheads="1"/>
          </p:cNvSpPr>
          <p:nvPr>
            <p:ph type="dt" sz="half" idx="10"/>
          </p:nvPr>
        </p:nvSpPr>
        <p:spPr>
          <a:ln/>
        </p:spPr>
        <p:txBody>
          <a:bodyPr/>
          <a:lstStyle>
            <a:lvl1pPr>
              <a:defRPr/>
            </a:lvl1pPr>
          </a:lstStyle>
          <a:p>
            <a:pPr>
              <a:defRPr/>
            </a:pPr>
            <a:fld id="{69362F0D-CD9D-45B1-B236-454B5C28D5EA}" type="datetimeFigureOut">
              <a:rPr lang="en-US"/>
              <a:pPr>
                <a:defRPr/>
              </a:pPr>
              <a:t>4/25/2019</a:t>
            </a:fld>
            <a:endParaRPr lang="en-US"/>
          </a:p>
        </p:txBody>
      </p:sp>
      <p:sp>
        <p:nvSpPr>
          <p:cNvPr id="4" name="Rectangle 5">
            <a:extLst>
              <a:ext uri="{FF2B5EF4-FFF2-40B4-BE49-F238E27FC236}">
                <a16:creationId xmlns:a16="http://schemas.microsoft.com/office/drawing/2014/main" id="{B1451F3A-6D9D-4665-B0FF-9CA76BBC62F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A33E2F77-5099-4A3C-BC6D-3570DC91DEA5}"/>
              </a:ext>
            </a:extLst>
          </p:cNvPr>
          <p:cNvSpPr>
            <a:spLocks noGrp="1"/>
          </p:cNvSpPr>
          <p:nvPr>
            <p:ph type="sldNum" sz="quarter" idx="12"/>
          </p:nvPr>
        </p:nvSpPr>
        <p:spPr>
          <a:ln/>
        </p:spPr>
        <p:txBody>
          <a:bodyPr/>
          <a:lstStyle>
            <a:lvl1pPr>
              <a:defRPr/>
            </a:lvl1pPr>
          </a:lstStyle>
          <a:p>
            <a:pPr>
              <a:defRPr/>
            </a:pPr>
            <a:fld id="{9E31FBE2-E71E-474C-B653-D5BC36337958}" type="slidenum">
              <a:rPr lang="en-US" altLang="en-US"/>
              <a:pPr>
                <a:defRPr/>
              </a:pPr>
              <a:t>‹#›</a:t>
            </a:fld>
            <a:endParaRPr lang="en-US" altLang="en-US"/>
          </a:p>
        </p:txBody>
      </p:sp>
    </p:spTree>
    <p:extLst>
      <p:ext uri="{BB962C8B-B14F-4D97-AF65-F5344CB8AC3E}">
        <p14:creationId xmlns:p14="http://schemas.microsoft.com/office/powerpoint/2010/main" val="3541663817"/>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a:extLst>
              <a:ext uri="{FF2B5EF4-FFF2-40B4-BE49-F238E27FC236}">
                <a16:creationId xmlns:a16="http://schemas.microsoft.com/office/drawing/2014/main" id="{D4A6D0FD-3603-4263-8B29-D77B0F1E60D3}"/>
              </a:ext>
            </a:extLst>
          </p:cNvPr>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1872FC71-821A-498E-8991-03E2187750FE}"/>
              </a:ext>
            </a:extLst>
          </p:cNvPr>
          <p:cNvSpPr>
            <a:spLocks noGrp="1"/>
          </p:cNvSpPr>
          <p:nvPr>
            <p:ph type="sldNum" sz="quarter" idx="11"/>
          </p:nvPr>
        </p:nvSpPr>
        <p:spPr/>
        <p:txBody>
          <a:bodyPr/>
          <a:lstStyle>
            <a:lvl1pPr>
              <a:defRPr/>
            </a:lvl1pPr>
          </a:lstStyle>
          <a:p>
            <a:pPr>
              <a:defRPr/>
            </a:pPr>
            <a:fld id="{E033D6F7-7AAB-4BC6-AA8D-3CD8D1EAB7E8}" type="slidenum">
              <a:rPr lang="en-US" altLang="en-US"/>
              <a:pPr>
                <a:defRPr/>
              </a:pPr>
              <a:t>‹#›</a:t>
            </a:fld>
            <a:endParaRPr lang="en-US" altLang="en-US"/>
          </a:p>
        </p:txBody>
      </p:sp>
    </p:spTree>
    <p:extLst>
      <p:ext uri="{BB962C8B-B14F-4D97-AF65-F5344CB8AC3E}">
        <p14:creationId xmlns:p14="http://schemas.microsoft.com/office/powerpoint/2010/main" val="196103254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E8B0CC3F-0295-41D5-BCD3-FBD7FDCA4829}"/>
              </a:ext>
            </a:extLst>
          </p:cNvPr>
          <p:cNvSpPr>
            <a:spLocks noGrp="1" noChangeArrowheads="1"/>
          </p:cNvSpPr>
          <p:nvPr>
            <p:ph type="dt" sz="half" idx="10"/>
          </p:nvPr>
        </p:nvSpPr>
        <p:spPr>
          <a:ln/>
        </p:spPr>
        <p:txBody>
          <a:bodyPr/>
          <a:lstStyle>
            <a:lvl1pPr>
              <a:defRPr/>
            </a:lvl1pPr>
          </a:lstStyle>
          <a:p>
            <a:pPr>
              <a:defRPr/>
            </a:pPr>
            <a:fld id="{3A42C3C6-FCDD-4E86-9DAB-DF931E0F02E1}" type="datetimeFigureOut">
              <a:rPr lang="en-US"/>
              <a:pPr>
                <a:defRPr/>
              </a:pPr>
              <a:t>4/25/2019</a:t>
            </a:fld>
            <a:endParaRPr lang="en-US"/>
          </a:p>
        </p:txBody>
      </p:sp>
      <p:sp>
        <p:nvSpPr>
          <p:cNvPr id="5" name="Rectangle 5">
            <a:extLst>
              <a:ext uri="{FF2B5EF4-FFF2-40B4-BE49-F238E27FC236}">
                <a16:creationId xmlns:a16="http://schemas.microsoft.com/office/drawing/2014/main" id="{D679A7F6-EE07-44FA-889D-F052F692E28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1367BF1B-6C95-4BE3-A6D3-68C7B92792D3}"/>
              </a:ext>
            </a:extLst>
          </p:cNvPr>
          <p:cNvSpPr>
            <a:spLocks noGrp="1"/>
          </p:cNvSpPr>
          <p:nvPr>
            <p:ph type="sldNum" sz="quarter" idx="12"/>
          </p:nvPr>
        </p:nvSpPr>
        <p:spPr>
          <a:ln/>
        </p:spPr>
        <p:txBody>
          <a:bodyPr/>
          <a:lstStyle>
            <a:lvl1pPr>
              <a:defRPr/>
            </a:lvl1pPr>
          </a:lstStyle>
          <a:p>
            <a:pPr>
              <a:defRPr/>
            </a:pPr>
            <a:fld id="{AD57AF08-CE4D-45B2-BC1D-1D215F9CA346}" type="slidenum">
              <a:rPr lang="en-US" altLang="en-US"/>
              <a:pPr>
                <a:defRPr/>
              </a:pPr>
              <a:t>‹#›</a:t>
            </a:fld>
            <a:endParaRPr lang="en-US" altLang="en-US"/>
          </a:p>
        </p:txBody>
      </p:sp>
    </p:spTree>
    <p:extLst>
      <p:ext uri="{BB962C8B-B14F-4D97-AF65-F5344CB8AC3E}">
        <p14:creationId xmlns:p14="http://schemas.microsoft.com/office/powerpoint/2010/main" val="3096389478"/>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F7D7B354-A8EF-4E51-B1C4-FDE2AEC83C7B}"/>
              </a:ext>
            </a:extLst>
          </p:cNvPr>
          <p:cNvSpPr>
            <a:spLocks noGrp="1" noChangeArrowheads="1"/>
          </p:cNvSpPr>
          <p:nvPr>
            <p:ph type="dt" sz="half" idx="15"/>
          </p:nvPr>
        </p:nvSpPr>
        <p:spPr>
          <a:ln/>
        </p:spPr>
        <p:txBody>
          <a:bodyPr/>
          <a:lstStyle>
            <a:lvl1pPr>
              <a:defRPr/>
            </a:lvl1pPr>
          </a:lstStyle>
          <a:p>
            <a:pPr>
              <a:defRPr/>
            </a:pPr>
            <a:fld id="{2E69FC64-25F9-4E2A-A9E2-CA4C4D4E0A33}" type="datetimeFigureOut">
              <a:rPr lang="en-US"/>
              <a:pPr>
                <a:defRPr/>
              </a:pPr>
              <a:t>4/25/2019</a:t>
            </a:fld>
            <a:endParaRPr lang="en-US"/>
          </a:p>
        </p:txBody>
      </p:sp>
      <p:sp>
        <p:nvSpPr>
          <p:cNvPr id="6" name="Rectangle 5">
            <a:extLst>
              <a:ext uri="{FF2B5EF4-FFF2-40B4-BE49-F238E27FC236}">
                <a16:creationId xmlns:a16="http://schemas.microsoft.com/office/drawing/2014/main" id="{9537E6C6-59B7-43A8-BD35-6C3F8AB597E1}"/>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EA043E15-3B85-4A7A-A397-ABBCDA188849}"/>
              </a:ext>
            </a:extLst>
          </p:cNvPr>
          <p:cNvSpPr>
            <a:spLocks noGrp="1"/>
          </p:cNvSpPr>
          <p:nvPr>
            <p:ph type="sldNum" sz="quarter" idx="17"/>
          </p:nvPr>
        </p:nvSpPr>
        <p:spPr>
          <a:ln/>
        </p:spPr>
        <p:txBody>
          <a:bodyPr/>
          <a:lstStyle>
            <a:lvl1pPr>
              <a:defRPr/>
            </a:lvl1pPr>
          </a:lstStyle>
          <a:p>
            <a:pPr>
              <a:defRPr/>
            </a:pPr>
            <a:fld id="{53B3657D-20D4-433F-9AB5-29EB645F78A2}" type="slidenum">
              <a:rPr lang="en-US" altLang="en-US"/>
              <a:pPr>
                <a:defRPr/>
              </a:pPr>
              <a:t>‹#›</a:t>
            </a:fld>
            <a:endParaRPr lang="en-US" altLang="en-US"/>
          </a:p>
        </p:txBody>
      </p:sp>
    </p:spTree>
    <p:extLst>
      <p:ext uri="{BB962C8B-B14F-4D97-AF65-F5344CB8AC3E}">
        <p14:creationId xmlns:p14="http://schemas.microsoft.com/office/powerpoint/2010/main" val="2421636610"/>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EF988289-4AFD-4E1B-AD97-DD2F978E1C67}"/>
              </a:ext>
            </a:extLst>
          </p:cNvPr>
          <p:cNvSpPr>
            <a:spLocks noGrp="1" noChangeArrowheads="1"/>
          </p:cNvSpPr>
          <p:nvPr>
            <p:ph type="dt" sz="half" idx="15"/>
          </p:nvPr>
        </p:nvSpPr>
        <p:spPr>
          <a:ln/>
        </p:spPr>
        <p:txBody>
          <a:bodyPr/>
          <a:lstStyle>
            <a:lvl1pPr>
              <a:defRPr/>
            </a:lvl1pPr>
          </a:lstStyle>
          <a:p>
            <a:pPr>
              <a:defRPr/>
            </a:pPr>
            <a:fld id="{A19A9658-75D1-49CF-B264-3C0B6FA8FE84}" type="datetimeFigureOut">
              <a:rPr lang="en-US"/>
              <a:pPr>
                <a:defRPr/>
              </a:pPr>
              <a:t>4/25/2019</a:t>
            </a:fld>
            <a:endParaRPr lang="en-US"/>
          </a:p>
        </p:txBody>
      </p:sp>
      <p:sp>
        <p:nvSpPr>
          <p:cNvPr id="6" name="Rectangle 5">
            <a:extLst>
              <a:ext uri="{FF2B5EF4-FFF2-40B4-BE49-F238E27FC236}">
                <a16:creationId xmlns:a16="http://schemas.microsoft.com/office/drawing/2014/main" id="{ED3049BF-610E-4792-9A97-B73FE91F07AF}"/>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819D862F-95AB-4E36-951A-C036FC2FC1E3}"/>
              </a:ext>
            </a:extLst>
          </p:cNvPr>
          <p:cNvSpPr>
            <a:spLocks noGrp="1"/>
          </p:cNvSpPr>
          <p:nvPr>
            <p:ph type="sldNum" sz="quarter" idx="17"/>
          </p:nvPr>
        </p:nvSpPr>
        <p:spPr>
          <a:ln/>
        </p:spPr>
        <p:txBody>
          <a:bodyPr/>
          <a:lstStyle>
            <a:lvl1pPr>
              <a:defRPr/>
            </a:lvl1pPr>
          </a:lstStyle>
          <a:p>
            <a:pPr>
              <a:defRPr/>
            </a:pPr>
            <a:fld id="{EF300097-6E38-4802-BF33-82E73E4EA31D}" type="slidenum">
              <a:rPr lang="en-US" altLang="en-US"/>
              <a:pPr>
                <a:defRPr/>
              </a:pPr>
              <a:t>‹#›</a:t>
            </a:fld>
            <a:endParaRPr lang="en-US" altLang="en-US"/>
          </a:p>
        </p:txBody>
      </p:sp>
    </p:spTree>
    <p:extLst>
      <p:ext uri="{BB962C8B-B14F-4D97-AF65-F5344CB8AC3E}">
        <p14:creationId xmlns:p14="http://schemas.microsoft.com/office/powerpoint/2010/main" val="3218301873"/>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C7D331D1-5A57-4599-9918-0CFFF7C07525}"/>
              </a:ext>
            </a:extLst>
          </p:cNvPr>
          <p:cNvSpPr>
            <a:spLocks noGrp="1" noChangeArrowheads="1"/>
          </p:cNvSpPr>
          <p:nvPr>
            <p:ph type="dt" sz="half" idx="15"/>
          </p:nvPr>
        </p:nvSpPr>
        <p:spPr>
          <a:ln/>
        </p:spPr>
        <p:txBody>
          <a:bodyPr/>
          <a:lstStyle>
            <a:lvl1pPr>
              <a:defRPr/>
            </a:lvl1pPr>
          </a:lstStyle>
          <a:p>
            <a:pPr>
              <a:defRPr/>
            </a:pPr>
            <a:fld id="{5BC3196A-B63C-4A46-B60E-CBBCBA200295}" type="datetimeFigureOut">
              <a:rPr lang="en-US"/>
              <a:pPr>
                <a:defRPr/>
              </a:pPr>
              <a:t>4/25/2019</a:t>
            </a:fld>
            <a:endParaRPr lang="en-US"/>
          </a:p>
        </p:txBody>
      </p:sp>
      <p:sp>
        <p:nvSpPr>
          <p:cNvPr id="6" name="Rectangle 5">
            <a:extLst>
              <a:ext uri="{FF2B5EF4-FFF2-40B4-BE49-F238E27FC236}">
                <a16:creationId xmlns:a16="http://schemas.microsoft.com/office/drawing/2014/main" id="{218F037A-F30D-4BA7-B105-B4B223953B83}"/>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40236065-13D8-4027-9B8E-00AF6194034B}"/>
              </a:ext>
            </a:extLst>
          </p:cNvPr>
          <p:cNvSpPr>
            <a:spLocks noGrp="1"/>
          </p:cNvSpPr>
          <p:nvPr>
            <p:ph type="sldNum" sz="quarter" idx="17"/>
          </p:nvPr>
        </p:nvSpPr>
        <p:spPr>
          <a:ln/>
        </p:spPr>
        <p:txBody>
          <a:bodyPr/>
          <a:lstStyle>
            <a:lvl1pPr>
              <a:defRPr/>
            </a:lvl1pPr>
          </a:lstStyle>
          <a:p>
            <a:pPr>
              <a:defRPr/>
            </a:pPr>
            <a:fld id="{8266310B-C9EB-4E38-BAE7-A2C79F10BFDB}" type="slidenum">
              <a:rPr lang="en-US" altLang="en-US"/>
              <a:pPr>
                <a:defRPr/>
              </a:pPr>
              <a:t>‹#›</a:t>
            </a:fld>
            <a:endParaRPr lang="en-US" altLang="en-US"/>
          </a:p>
        </p:txBody>
      </p:sp>
    </p:spTree>
    <p:extLst>
      <p:ext uri="{BB962C8B-B14F-4D97-AF65-F5344CB8AC3E}">
        <p14:creationId xmlns:p14="http://schemas.microsoft.com/office/powerpoint/2010/main" val="3612203471"/>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a:extLst>
              <a:ext uri="{FF2B5EF4-FFF2-40B4-BE49-F238E27FC236}">
                <a16:creationId xmlns:a16="http://schemas.microsoft.com/office/drawing/2014/main" id="{11B2B549-69F5-4D22-9352-063627C4CBA9}"/>
              </a:ext>
            </a:extLst>
          </p:cNvPr>
          <p:cNvSpPr>
            <a:spLocks noGrp="1" noChangeArrowheads="1"/>
          </p:cNvSpPr>
          <p:nvPr>
            <p:ph type="dt" sz="half" idx="10"/>
          </p:nvPr>
        </p:nvSpPr>
        <p:spPr>
          <a:ln/>
        </p:spPr>
        <p:txBody>
          <a:bodyPr/>
          <a:lstStyle>
            <a:lvl1pPr>
              <a:defRPr/>
            </a:lvl1pPr>
          </a:lstStyle>
          <a:p>
            <a:pPr>
              <a:defRPr/>
            </a:pPr>
            <a:fld id="{A9144DA1-E162-4097-B888-D40618968F52}" type="datetimeFigureOut">
              <a:rPr lang="en-US"/>
              <a:pPr>
                <a:defRPr/>
              </a:pPr>
              <a:t>4/25/2019</a:t>
            </a:fld>
            <a:endParaRPr lang="en-US"/>
          </a:p>
        </p:txBody>
      </p:sp>
      <p:sp>
        <p:nvSpPr>
          <p:cNvPr id="7" name="Rectangle 5">
            <a:extLst>
              <a:ext uri="{FF2B5EF4-FFF2-40B4-BE49-F238E27FC236}">
                <a16:creationId xmlns:a16="http://schemas.microsoft.com/office/drawing/2014/main" id="{CED351C1-4898-4C8B-BFBF-F10D825AF25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a:extLst>
              <a:ext uri="{FF2B5EF4-FFF2-40B4-BE49-F238E27FC236}">
                <a16:creationId xmlns:a16="http://schemas.microsoft.com/office/drawing/2014/main" id="{2ACB5215-DCA9-4EFA-9D54-7A3AE1872B03}"/>
              </a:ext>
            </a:extLst>
          </p:cNvPr>
          <p:cNvSpPr>
            <a:spLocks noGrp="1"/>
          </p:cNvSpPr>
          <p:nvPr>
            <p:ph type="sldNum" sz="quarter" idx="12"/>
          </p:nvPr>
        </p:nvSpPr>
        <p:spPr>
          <a:ln/>
        </p:spPr>
        <p:txBody>
          <a:bodyPr/>
          <a:lstStyle>
            <a:lvl1pPr>
              <a:defRPr/>
            </a:lvl1pPr>
          </a:lstStyle>
          <a:p>
            <a:pPr>
              <a:defRPr/>
            </a:pPr>
            <a:fld id="{6AA03E83-EF9F-4055-8A2E-1378BBE76159}" type="slidenum">
              <a:rPr lang="en-US" altLang="en-US"/>
              <a:pPr>
                <a:defRPr/>
              </a:pPr>
              <a:t>‹#›</a:t>
            </a:fld>
            <a:endParaRPr lang="en-US" altLang="en-US"/>
          </a:p>
        </p:txBody>
      </p:sp>
    </p:spTree>
    <p:extLst>
      <p:ext uri="{BB962C8B-B14F-4D97-AF65-F5344CB8AC3E}">
        <p14:creationId xmlns:p14="http://schemas.microsoft.com/office/powerpoint/2010/main" val="3111039171"/>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a:extLst>
              <a:ext uri="{FF2B5EF4-FFF2-40B4-BE49-F238E27FC236}">
                <a16:creationId xmlns:a16="http://schemas.microsoft.com/office/drawing/2014/main" id="{91361871-D8D0-455C-B3BA-F269206DADF2}"/>
              </a:ext>
            </a:extLst>
          </p:cNvPr>
          <p:cNvSpPr>
            <a:spLocks noGrp="1" noChangeArrowheads="1"/>
          </p:cNvSpPr>
          <p:nvPr>
            <p:ph type="dt" sz="half" idx="10"/>
          </p:nvPr>
        </p:nvSpPr>
        <p:spPr>
          <a:ln/>
        </p:spPr>
        <p:txBody>
          <a:bodyPr/>
          <a:lstStyle>
            <a:lvl1pPr>
              <a:defRPr/>
            </a:lvl1pPr>
          </a:lstStyle>
          <a:p>
            <a:pPr>
              <a:defRPr/>
            </a:pPr>
            <a:fld id="{50AF2F16-0D1C-46E4-802D-FADF442BF060}" type="datetimeFigureOut">
              <a:rPr lang="en-US"/>
              <a:pPr>
                <a:defRPr/>
              </a:pPr>
              <a:t>4/25/2019</a:t>
            </a:fld>
            <a:endParaRPr lang="en-US"/>
          </a:p>
        </p:txBody>
      </p:sp>
      <p:sp>
        <p:nvSpPr>
          <p:cNvPr id="4" name="Rectangle 5">
            <a:extLst>
              <a:ext uri="{FF2B5EF4-FFF2-40B4-BE49-F238E27FC236}">
                <a16:creationId xmlns:a16="http://schemas.microsoft.com/office/drawing/2014/main" id="{571C8573-ABE0-4807-BAA0-B67D9EAB4B0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52533490-8B7E-4DEE-8F1B-5367DBF912BC}"/>
              </a:ext>
            </a:extLst>
          </p:cNvPr>
          <p:cNvSpPr>
            <a:spLocks noGrp="1"/>
          </p:cNvSpPr>
          <p:nvPr>
            <p:ph type="sldNum" sz="quarter" idx="12"/>
          </p:nvPr>
        </p:nvSpPr>
        <p:spPr>
          <a:ln/>
        </p:spPr>
        <p:txBody>
          <a:bodyPr/>
          <a:lstStyle>
            <a:lvl1pPr>
              <a:defRPr/>
            </a:lvl1pPr>
          </a:lstStyle>
          <a:p>
            <a:pPr>
              <a:defRPr/>
            </a:pPr>
            <a:fld id="{113E24AE-4300-4FF3-9EDB-98F7C0299760}" type="slidenum">
              <a:rPr lang="en-US" altLang="en-US"/>
              <a:pPr>
                <a:defRPr/>
              </a:pPr>
              <a:t>‹#›</a:t>
            </a:fld>
            <a:endParaRPr lang="en-US" altLang="en-US"/>
          </a:p>
        </p:txBody>
      </p:sp>
    </p:spTree>
    <p:extLst>
      <p:ext uri="{BB962C8B-B14F-4D97-AF65-F5344CB8AC3E}">
        <p14:creationId xmlns:p14="http://schemas.microsoft.com/office/powerpoint/2010/main" val="3818862791"/>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4E07E9A5-8835-4727-94BB-267CC3968CF1}"/>
              </a:ext>
            </a:extLst>
          </p:cNvPr>
          <p:cNvSpPr>
            <a:spLocks noGrp="1" noChangeArrowheads="1"/>
          </p:cNvSpPr>
          <p:nvPr>
            <p:ph type="dt" sz="half" idx="10"/>
          </p:nvPr>
        </p:nvSpPr>
        <p:spPr/>
        <p:txBody>
          <a:bodyPr/>
          <a:lstStyle>
            <a:lvl1pPr>
              <a:defRPr/>
            </a:lvl1pPr>
          </a:lstStyle>
          <a:p>
            <a:pPr>
              <a:defRPr/>
            </a:pPr>
            <a:fld id="{5A30A037-0767-4954-8510-26647B0BD2FB}" type="datetimeFigureOut">
              <a:rPr lang="en-US"/>
              <a:pPr>
                <a:defRPr/>
              </a:pPr>
              <a:t>4/25/2019</a:t>
            </a:fld>
            <a:endParaRPr lang="en-US"/>
          </a:p>
        </p:txBody>
      </p:sp>
      <p:sp>
        <p:nvSpPr>
          <p:cNvPr id="3" name="Rectangle 5">
            <a:extLst>
              <a:ext uri="{FF2B5EF4-FFF2-40B4-BE49-F238E27FC236}">
                <a16:creationId xmlns:a16="http://schemas.microsoft.com/office/drawing/2014/main" id="{5F7B6652-832C-4AB1-93ED-02C8DDD49687}"/>
              </a:ext>
            </a:extLst>
          </p:cNvPr>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a:extLst>
              <a:ext uri="{FF2B5EF4-FFF2-40B4-BE49-F238E27FC236}">
                <a16:creationId xmlns:a16="http://schemas.microsoft.com/office/drawing/2014/main" id="{8AAF02B6-8D4B-40E0-818F-7D0BFD571508}"/>
              </a:ext>
            </a:extLst>
          </p:cNvPr>
          <p:cNvSpPr>
            <a:spLocks noGrp="1"/>
          </p:cNvSpPr>
          <p:nvPr>
            <p:ph type="sldNum" sz="quarter" idx="12"/>
          </p:nvPr>
        </p:nvSpPr>
        <p:spPr>
          <a:xfrm>
            <a:off x="6934200" y="6245225"/>
            <a:ext cx="2133600" cy="476250"/>
          </a:xfrm>
        </p:spPr>
        <p:txBody>
          <a:bodyPr/>
          <a:lstStyle>
            <a:lvl1pPr>
              <a:defRPr/>
            </a:lvl1pPr>
          </a:lstStyle>
          <a:p>
            <a:pPr>
              <a:defRPr/>
            </a:pPr>
            <a:fld id="{038FDADD-ADE0-4280-BFA5-47EC6B1D34AB}" type="slidenum">
              <a:rPr lang="en-US" altLang="en-US"/>
              <a:pPr>
                <a:defRPr/>
              </a:pPr>
              <a:t>‹#›</a:t>
            </a:fld>
            <a:endParaRPr lang="en-US" altLang="en-US"/>
          </a:p>
        </p:txBody>
      </p:sp>
    </p:spTree>
    <p:extLst>
      <p:ext uri="{BB962C8B-B14F-4D97-AF65-F5344CB8AC3E}">
        <p14:creationId xmlns:p14="http://schemas.microsoft.com/office/powerpoint/2010/main" val="324082477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a:extLst>
              <a:ext uri="{FF2B5EF4-FFF2-40B4-BE49-F238E27FC236}">
                <a16:creationId xmlns:a16="http://schemas.microsoft.com/office/drawing/2014/main" id="{4E712044-A33F-452E-8B84-E43BD65E02BE}"/>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FA593A8E-83B4-4891-A076-F9CEE8928AE4}"/>
              </a:ext>
            </a:extLst>
          </p:cNvPr>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A2F29CE0-0933-4175-85B8-52D02F07716D}"/>
              </a:ext>
            </a:extLst>
          </p:cNvPr>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a:extLst>
              <a:ext uri="{FF2B5EF4-FFF2-40B4-BE49-F238E27FC236}">
                <a16:creationId xmlns:a16="http://schemas.microsoft.com/office/drawing/2014/main" id="{C39F84EF-B876-4B84-B39B-7F88293DC46D}"/>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fontAlgn="auto" hangingPunct="1">
              <a:spcBef>
                <a:spcPts val="0"/>
              </a:spcBef>
              <a:spcAft>
                <a:spcPts val="0"/>
              </a:spcAft>
              <a:defRPr sz="1400" b="0">
                <a:latin typeface="+mn-lt"/>
                <a:cs typeface="+mn-cs"/>
              </a:defRPr>
            </a:lvl1pPr>
          </a:lstStyle>
          <a:p>
            <a:pPr>
              <a:defRPr/>
            </a:pPr>
            <a:fld id="{F2CEBD78-0789-4BFF-991B-C4BBA2AB4197}" type="datetimeFigureOut">
              <a:rPr lang="en-US"/>
              <a:pPr>
                <a:defRPr/>
              </a:pPr>
              <a:t>4/25/2019</a:t>
            </a:fld>
            <a:endParaRPr lang="en-US"/>
          </a:p>
        </p:txBody>
      </p:sp>
      <p:sp>
        <p:nvSpPr>
          <p:cNvPr id="1029" name="Rectangle 5">
            <a:extLst>
              <a:ext uri="{FF2B5EF4-FFF2-40B4-BE49-F238E27FC236}">
                <a16:creationId xmlns:a16="http://schemas.microsoft.com/office/drawing/2014/main" id="{15D8FD83-A273-4864-9556-3B01AB5528E6}"/>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fontAlgn="auto" hangingPunct="1">
              <a:spcBef>
                <a:spcPts val="0"/>
              </a:spcBef>
              <a:spcAft>
                <a:spcPts val="0"/>
              </a:spcAft>
              <a:defRPr sz="1400" b="0">
                <a:latin typeface="+mn-lt"/>
                <a:cs typeface="+mn-cs"/>
              </a:defRPr>
            </a:lvl1pPr>
          </a:lstStyle>
          <a:p>
            <a:pPr>
              <a:defRPr/>
            </a:pPr>
            <a:endParaRPr lang="en-US"/>
          </a:p>
        </p:txBody>
      </p:sp>
      <p:cxnSp>
        <p:nvCxnSpPr>
          <p:cNvPr id="8" name="Straight Connector 7">
            <a:extLst>
              <a:ext uri="{FF2B5EF4-FFF2-40B4-BE49-F238E27FC236}">
                <a16:creationId xmlns:a16="http://schemas.microsoft.com/office/drawing/2014/main" id="{112B209A-94E0-4B7C-B26F-A48D15096C2D}"/>
              </a:ext>
            </a:extLst>
          </p:cNvPr>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a:extLst>
              <a:ext uri="{FF2B5EF4-FFF2-40B4-BE49-F238E27FC236}">
                <a16:creationId xmlns:a16="http://schemas.microsoft.com/office/drawing/2014/main" id="{667EBB83-7829-415C-AF8C-79481FD1C1B2}"/>
              </a:ext>
            </a:extLst>
          </p:cNvPr>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eaLnBrk="1" hangingPunct="1">
              <a:defRPr sz="1600">
                <a:solidFill>
                  <a:srgbClr val="F4F8FE"/>
                </a:solidFill>
              </a:defRPr>
            </a:lvl1pPr>
          </a:lstStyle>
          <a:p>
            <a:pPr>
              <a:defRPr/>
            </a:pPr>
            <a:fld id="{8854959C-DE0E-4566-A6D7-5A54C38325F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715" r:id="rId1"/>
    <p:sldLayoutId id="2147483729" r:id="rId2"/>
    <p:sldLayoutId id="2147483716" r:id="rId3"/>
    <p:sldLayoutId id="2147483717" r:id="rId4"/>
    <p:sldLayoutId id="2147483718" r:id="rId5"/>
    <p:sldLayoutId id="2147483719" r:id="rId6"/>
    <p:sldLayoutId id="2147483720" r:id="rId7"/>
    <p:sldLayoutId id="2147483721" r:id="rId8"/>
    <p:sldLayoutId id="2147483730" r:id="rId9"/>
    <p:sldLayoutId id="2147483722" r:id="rId10"/>
    <p:sldLayoutId id="2147483723" r:id="rId11"/>
    <p:sldLayoutId id="2147483724" r:id="rId12"/>
    <p:sldLayoutId id="2147483725" r:id="rId13"/>
    <p:sldLayoutId id="2147483726" r:id="rId14"/>
    <p:sldLayoutId id="2147483727" r:id="rId15"/>
    <p:sldLayoutId id="2147483728" r:id="rId16"/>
  </p:sldLayoutIdLst>
  <p:transition>
    <p:wipe dir="r"/>
  </p:transition>
  <p:txStyles>
    <p:titleStyle>
      <a:lvl1pPr algn="l" rtl="0" eaLnBrk="0" fontAlgn="base" hangingPunct="0">
        <a:spcBef>
          <a:spcPct val="0"/>
        </a:spcBef>
        <a:spcAft>
          <a:spcPct val="0"/>
        </a:spcAft>
        <a:defRPr sz="3800" b="1">
          <a:solidFill>
            <a:srgbClr val="000066"/>
          </a:solidFill>
          <a:latin typeface="+mj-lt"/>
          <a:ea typeface="+mj-ea"/>
          <a:cs typeface="+mj-cs"/>
        </a:defRPr>
      </a:lvl1pPr>
      <a:lvl2pPr algn="l" rtl="0" eaLnBrk="0" fontAlgn="base" hangingPunct="0">
        <a:spcBef>
          <a:spcPct val="0"/>
        </a:spcBef>
        <a:spcAft>
          <a:spcPct val="0"/>
        </a:spcAft>
        <a:defRPr sz="3800" b="1">
          <a:solidFill>
            <a:srgbClr val="000066"/>
          </a:solidFill>
          <a:latin typeface="Times New Roman" pitchFamily="18" charset="0"/>
          <a:cs typeface="Arial" charset="0"/>
        </a:defRPr>
      </a:lvl2pPr>
      <a:lvl3pPr algn="l" rtl="0" eaLnBrk="0" fontAlgn="base" hangingPunct="0">
        <a:spcBef>
          <a:spcPct val="0"/>
        </a:spcBef>
        <a:spcAft>
          <a:spcPct val="0"/>
        </a:spcAft>
        <a:defRPr sz="3800" b="1">
          <a:solidFill>
            <a:srgbClr val="000066"/>
          </a:solidFill>
          <a:latin typeface="Times New Roman" pitchFamily="18" charset="0"/>
          <a:cs typeface="Arial" charset="0"/>
        </a:defRPr>
      </a:lvl3pPr>
      <a:lvl4pPr algn="l" rtl="0" eaLnBrk="0" fontAlgn="base" hangingPunct="0">
        <a:spcBef>
          <a:spcPct val="0"/>
        </a:spcBef>
        <a:spcAft>
          <a:spcPct val="0"/>
        </a:spcAft>
        <a:defRPr sz="3800" b="1">
          <a:solidFill>
            <a:srgbClr val="000066"/>
          </a:solidFill>
          <a:latin typeface="Times New Roman" pitchFamily="18" charset="0"/>
          <a:cs typeface="Arial" charset="0"/>
        </a:defRPr>
      </a:lvl4pPr>
      <a:lvl5pPr algn="l" rtl="0" eaLnBrk="0" fontAlgn="base" hangingPunct="0">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eaLnBrk="0" fontAlgn="base" hangingPunct="0">
        <a:spcBef>
          <a:spcPct val="20000"/>
        </a:spcBef>
        <a:spcAft>
          <a:spcPct val="0"/>
        </a:spcAft>
        <a:tabLst>
          <a:tab pos="401638" algn="l"/>
        </a:tabLst>
        <a:defRPr sz="2800">
          <a:solidFill>
            <a:srgbClr val="000066"/>
          </a:solidFill>
          <a:latin typeface="+mn-lt"/>
          <a:ea typeface="+mn-ea"/>
          <a:cs typeface="+mn-cs"/>
        </a:defRPr>
      </a:lvl1pPr>
      <a:lvl2pPr marL="457200" indent="-342900" algn="l" rtl="0" eaLnBrk="0" fontAlgn="base" hangingPunct="0">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eaLnBrk="0" fontAlgn="base" hangingPunct="0">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eaLnBrk="0" fontAlgn="base" hangingPunct="0">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eaLnBrk="0" fontAlgn="base" hangingPunct="0">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8FC0C845-F9CB-4948-A407-0ACD6B602037}"/>
              </a:ext>
            </a:extLst>
          </p:cNvPr>
          <p:cNvSpPr>
            <a:spLocks noGrp="1"/>
          </p:cNvSpPr>
          <p:nvPr>
            <p:ph type="title"/>
          </p:nvPr>
        </p:nvSpPr>
        <p:spPr/>
        <p:txBody>
          <a:bodyPr/>
          <a:lstStyle/>
          <a:p>
            <a:pPr eaLnBrk="1" hangingPunct="1">
              <a:spcBef>
                <a:spcPct val="100000"/>
              </a:spcBef>
              <a:buSzPct val="99000"/>
            </a:pPr>
            <a:r>
              <a:rPr lang="en-US" altLang="en-US"/>
              <a:t>Lesson 15: Hurricane Storm Surge Results</a:t>
            </a:r>
          </a:p>
        </p:txBody>
      </p:sp>
      <p:sp>
        <p:nvSpPr>
          <p:cNvPr id="4099" name="TextBox 4">
            <a:extLst>
              <a:ext uri="{FF2B5EF4-FFF2-40B4-BE49-F238E27FC236}">
                <a16:creationId xmlns:a16="http://schemas.microsoft.com/office/drawing/2014/main" id="{631CCAC7-6D3A-42DE-8911-14900B9FFBD9}"/>
              </a:ext>
            </a:extLst>
          </p:cNvPr>
          <p:cNvSpPr txBox="1">
            <a:spLocks noChangeArrowheads="1"/>
          </p:cNvSpPr>
          <p:nvPr/>
        </p:nvSpPr>
        <p:spPr bwMode="auto">
          <a:xfrm>
            <a:off x="457200" y="1841500"/>
            <a:ext cx="7620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SzPct val="99000"/>
            </a:pPr>
            <a:endParaRPr lang="en-US" altLang="en-US"/>
          </a:p>
        </p:txBody>
      </p:sp>
      <p:pic>
        <p:nvPicPr>
          <p:cNvPr id="4100" name="Picture 5" descr="Registered Logo for Hazus Earthquake Wind Flood Tsunami">
            <a:extLst>
              <a:ext uri="{FF2B5EF4-FFF2-40B4-BE49-F238E27FC236}">
                <a16:creationId xmlns:a16="http://schemas.microsoft.com/office/drawing/2014/main" id="{8B22ED6C-8C00-43AF-9D44-79FEE6C91942}"/>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776413" y="2262188"/>
            <a:ext cx="5591175" cy="2259012"/>
          </a:xfrm>
          <a:noFill/>
        </p:spPr>
      </p:pic>
      <p:sp>
        <p:nvSpPr>
          <p:cNvPr id="4101" name="Slide Number Placeholder 2">
            <a:extLst>
              <a:ext uri="{FF2B5EF4-FFF2-40B4-BE49-F238E27FC236}">
                <a16:creationId xmlns:a16="http://schemas.microsoft.com/office/drawing/2014/main" id="{894DE005-23D2-413D-ABF7-5E4ED4C4F11A}"/>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F219C144-9536-4C55-B385-449AF6BC8817}" type="slidenum">
              <a:rPr lang="en-US" altLang="en-US" smtClean="0">
                <a:solidFill>
                  <a:srgbClr val="F4F8FE"/>
                </a:solidFill>
              </a:rPr>
              <a:pPr>
                <a:spcBef>
                  <a:spcPct val="100000"/>
                </a:spcBef>
                <a:buSzPct val="99000"/>
              </a:pPr>
              <a:t>1</a:t>
            </a:fld>
            <a:endParaRPr lang="en-US" altLang="en-US">
              <a:solidFill>
                <a:srgbClr val="F4F8FE"/>
              </a:solidFill>
            </a:endParaRP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B95BBCF5-3036-4954-8E32-ABE4B63634A3}"/>
              </a:ext>
            </a:extLst>
          </p:cNvPr>
          <p:cNvSpPr>
            <a:spLocks noGrp="1"/>
          </p:cNvSpPr>
          <p:nvPr>
            <p:ph type="title"/>
          </p:nvPr>
        </p:nvSpPr>
        <p:spPr/>
        <p:txBody>
          <a:bodyPr/>
          <a:lstStyle/>
          <a:p>
            <a:pPr eaLnBrk="1" hangingPunct="1">
              <a:spcBef>
                <a:spcPct val="100000"/>
              </a:spcBef>
              <a:buSzPct val="99000"/>
            </a:pPr>
            <a:r>
              <a:rPr lang="en-US" altLang="en-US"/>
              <a:t>View Results</a:t>
            </a:r>
          </a:p>
        </p:txBody>
      </p:sp>
      <p:sp>
        <p:nvSpPr>
          <p:cNvPr id="2" name="Content Placeholder 1">
            <a:extLst>
              <a:ext uri="{FF2B5EF4-FFF2-40B4-BE49-F238E27FC236}">
                <a16:creationId xmlns:a16="http://schemas.microsoft.com/office/drawing/2014/main" id="{3B064669-C623-4615-B80C-A67DF68030D3}"/>
              </a:ext>
            </a:extLst>
          </p:cNvPr>
          <p:cNvSpPr>
            <a:spLocks noGrp="1"/>
          </p:cNvSpPr>
          <p:nvPr>
            <p:ph idx="1"/>
          </p:nvPr>
        </p:nvSpPr>
        <p:spPr/>
        <p:txBody>
          <a:bodyPr>
            <a:normAutofit fontScale="85000" lnSpcReduction="20000"/>
          </a:bodyPr>
          <a:lstStyle/>
          <a:p>
            <a:pPr eaLnBrk="1" hangingPunct="1">
              <a:spcBef>
                <a:spcPct val="100000"/>
              </a:spcBef>
              <a:buSzPct val="99000"/>
              <a:tabLst/>
              <a:defRPr/>
            </a:pPr>
            <a:r>
              <a:rPr lang="en-US" altLang="en-US" kern="1200">
                <a:sym typeface="Arial" panose="020B0604020202020204" pitchFamily="34" charset="0"/>
              </a:rPr>
              <a:t>Hurricane: View Hurricane Wind Only Results</a:t>
            </a:r>
          </a:p>
          <a:p>
            <a:pPr marL="254000" lvl="1" indent="-254000" eaLnBrk="1" hangingPunct="1">
              <a:spcBef>
                <a:spcPct val="100000"/>
              </a:spcBef>
              <a:buSzPct val="99000"/>
              <a:tabLst/>
              <a:defRPr/>
            </a:pPr>
            <a:r>
              <a:rPr lang="en-US" altLang="en-US" kern="1200">
                <a:ea typeface="+mn-ea"/>
                <a:sym typeface="Arial" panose="020B0604020202020204" pitchFamily="34" charset="0"/>
              </a:rPr>
              <a:t>Includes any analysis chosen </a:t>
            </a:r>
          </a:p>
          <a:p>
            <a:pPr eaLnBrk="1" hangingPunct="1">
              <a:spcBef>
                <a:spcPct val="100000"/>
              </a:spcBef>
              <a:buSzPct val="99000"/>
              <a:tabLst/>
              <a:defRPr/>
            </a:pPr>
            <a:r>
              <a:rPr lang="en-US" altLang="en-US" kern="1200">
                <a:sym typeface="Arial" panose="020B0604020202020204" pitchFamily="34" charset="0"/>
              </a:rPr>
              <a:t>Flood: View Flood Only Results</a:t>
            </a:r>
          </a:p>
          <a:p>
            <a:pPr marL="254000" lvl="1" indent="-254000" eaLnBrk="1" hangingPunct="1">
              <a:spcBef>
                <a:spcPct val="100000"/>
              </a:spcBef>
              <a:buSzPct val="99000"/>
              <a:tabLst/>
              <a:defRPr/>
            </a:pPr>
            <a:r>
              <a:rPr lang="en-US" altLang="en-US" kern="1200">
                <a:ea typeface="+mn-ea"/>
                <a:sym typeface="Arial" panose="020B0604020202020204" pitchFamily="34" charset="0"/>
              </a:rPr>
              <a:t>Includes any analysis chosen</a:t>
            </a:r>
          </a:p>
          <a:p>
            <a:pPr eaLnBrk="1" hangingPunct="1">
              <a:spcBef>
                <a:spcPct val="100000"/>
              </a:spcBef>
              <a:buSzPct val="99000"/>
              <a:tabLst/>
              <a:defRPr/>
            </a:pPr>
            <a:r>
              <a:rPr lang="en-US" altLang="en-US" kern="1200">
                <a:sym typeface="Arial" panose="020B0604020202020204" pitchFamily="34" charset="0"/>
              </a:rPr>
              <a:t>Hurricane or Flood: View Combined Wind and Surge Results</a:t>
            </a:r>
          </a:p>
          <a:p>
            <a:pPr marL="254000" lvl="1" indent="-254000" eaLnBrk="1" hangingPunct="1">
              <a:spcBef>
                <a:spcPct val="100000"/>
              </a:spcBef>
              <a:buSzPct val="99000"/>
              <a:tabLst/>
              <a:defRPr/>
            </a:pPr>
            <a:r>
              <a:rPr lang="en-US" altLang="en-US" kern="1200">
                <a:ea typeface="+mn-ea"/>
                <a:sym typeface="Arial" panose="020B0604020202020204" pitchFamily="34" charset="0"/>
              </a:rPr>
              <a:t>Direct Economic Losses Only </a:t>
            </a:r>
          </a:p>
          <a:p>
            <a:pPr marL="254000" lvl="1" indent="-254000" eaLnBrk="1" hangingPunct="1">
              <a:spcBef>
                <a:spcPct val="100000"/>
              </a:spcBef>
              <a:buSzPct val="99000"/>
              <a:tabLst/>
              <a:defRPr/>
            </a:pPr>
            <a:r>
              <a:rPr lang="en-US" altLang="en-US" kern="1200">
                <a:ea typeface="+mn-ea"/>
                <a:sym typeface="Arial" panose="020B0604020202020204" pitchFamily="34" charset="0"/>
              </a:rPr>
              <a:t>As a table or report</a:t>
            </a:r>
            <a:endParaRPr lang="en-US"/>
          </a:p>
        </p:txBody>
      </p:sp>
      <p:sp>
        <p:nvSpPr>
          <p:cNvPr id="13316" name="Slide Number Placeholder 2">
            <a:extLst>
              <a:ext uri="{FF2B5EF4-FFF2-40B4-BE49-F238E27FC236}">
                <a16:creationId xmlns:a16="http://schemas.microsoft.com/office/drawing/2014/main" id="{68DBD408-6260-467F-A6B8-2500AD9445E0}"/>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DFE50656-0354-4550-847F-633FAA354ED8}" type="slidenum">
              <a:rPr lang="en-US" altLang="en-US" smtClean="0">
                <a:solidFill>
                  <a:srgbClr val="F4F8FE"/>
                </a:solidFill>
              </a:rPr>
              <a:pPr>
                <a:spcBef>
                  <a:spcPct val="100000"/>
                </a:spcBef>
                <a:buSzPct val="99000"/>
              </a:pPr>
              <a:t>10</a:t>
            </a:fld>
            <a:endParaRPr lang="en-US" altLang="en-US">
              <a:solidFill>
                <a:srgbClr val="F4F8FE"/>
              </a:solidFill>
            </a:endParaRPr>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E9AD7D9A-A548-4A26-9FDC-72B48B5473DA}"/>
              </a:ext>
            </a:extLst>
          </p:cNvPr>
          <p:cNvSpPr>
            <a:spLocks noGrp="1"/>
          </p:cNvSpPr>
          <p:nvPr>
            <p:ph type="title"/>
          </p:nvPr>
        </p:nvSpPr>
        <p:spPr/>
        <p:txBody>
          <a:bodyPr/>
          <a:lstStyle/>
          <a:p>
            <a:pPr eaLnBrk="1" hangingPunct="1">
              <a:spcBef>
                <a:spcPct val="100000"/>
              </a:spcBef>
              <a:buSzPct val="99000"/>
            </a:pPr>
            <a:r>
              <a:rPr lang="en-US" altLang="en-US"/>
              <a:t>Activity 15.1</a:t>
            </a:r>
          </a:p>
        </p:txBody>
      </p:sp>
      <p:sp>
        <p:nvSpPr>
          <p:cNvPr id="2" name="Content Placeholder 1">
            <a:extLst>
              <a:ext uri="{FF2B5EF4-FFF2-40B4-BE49-F238E27FC236}">
                <a16:creationId xmlns:a16="http://schemas.microsoft.com/office/drawing/2014/main" id="{D0154B6E-D649-4467-A49B-98FA6EF21151}"/>
              </a:ext>
            </a:extLst>
          </p:cNvPr>
          <p:cNvSpPr>
            <a:spLocks noGrp="1"/>
          </p:cNvSpPr>
          <p:nvPr>
            <p:ph idx="1"/>
          </p:nvPr>
        </p:nvSpPr>
        <p:spPr/>
        <p:txBody>
          <a:bodyPr/>
          <a:lstStyle/>
          <a:p>
            <a:pPr eaLnBrk="1" hangingPunct="1">
              <a:spcBef>
                <a:spcPct val="100000"/>
              </a:spcBef>
              <a:buSzPct val="99000"/>
              <a:tabLst/>
              <a:defRPr/>
            </a:pPr>
            <a:r>
              <a:rPr lang="en-US" altLang="en-US" kern="1200">
                <a:sym typeface="Arial" panose="020B0604020202020204" pitchFamily="34" charset="0"/>
              </a:rPr>
              <a:t>Student Activity</a:t>
            </a:r>
          </a:p>
          <a:p>
            <a:pPr marL="254000" lvl="1" indent="-254000" eaLnBrk="1" hangingPunct="1">
              <a:spcBef>
                <a:spcPct val="100000"/>
              </a:spcBef>
              <a:buSzPct val="99000"/>
              <a:tabLst/>
              <a:defRPr/>
            </a:pPr>
            <a:r>
              <a:rPr lang="en-US" altLang="en-US" kern="1200">
                <a:ea typeface="+mn-ea"/>
                <a:sym typeface="Arial" panose="020B0604020202020204" pitchFamily="34" charset="0"/>
              </a:rPr>
              <a:t>Import a completed hurricane wind/ storm surge combined loss study region </a:t>
            </a:r>
          </a:p>
          <a:p>
            <a:pPr marL="254000" lvl="1" indent="-254000" eaLnBrk="1" hangingPunct="1">
              <a:spcBef>
                <a:spcPct val="100000"/>
              </a:spcBef>
              <a:buSzPct val="99000"/>
              <a:tabLst/>
              <a:defRPr/>
            </a:pPr>
            <a:r>
              <a:rPr lang="en-US" altLang="en-US" kern="1200">
                <a:ea typeface="+mn-ea"/>
                <a:sym typeface="Arial" panose="020B0604020202020204" pitchFamily="34" charset="0"/>
              </a:rPr>
              <a:t>Explore the results of the analysis</a:t>
            </a:r>
            <a:endParaRPr lang="en-US"/>
          </a:p>
        </p:txBody>
      </p:sp>
      <p:sp>
        <p:nvSpPr>
          <p:cNvPr id="14340" name="Slide Number Placeholder 2">
            <a:extLst>
              <a:ext uri="{FF2B5EF4-FFF2-40B4-BE49-F238E27FC236}">
                <a16:creationId xmlns:a16="http://schemas.microsoft.com/office/drawing/2014/main" id="{0A59A584-A06F-4EFB-BB52-2BDC6BCE2EF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D56355A9-770B-4661-8F0E-0C93402B88FE}" type="slidenum">
              <a:rPr lang="en-US" altLang="en-US" smtClean="0">
                <a:solidFill>
                  <a:srgbClr val="F4F8FE"/>
                </a:solidFill>
              </a:rPr>
              <a:pPr>
                <a:spcBef>
                  <a:spcPct val="100000"/>
                </a:spcBef>
                <a:buSzPct val="99000"/>
              </a:pPr>
              <a:t>11</a:t>
            </a:fld>
            <a:endParaRPr lang="en-US" altLang="en-US">
              <a:solidFill>
                <a:srgbClr val="F4F8FE"/>
              </a:solidFill>
            </a:endParaRPr>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9974AD53-E8BC-4D90-AA43-C09B733D7D0B}"/>
              </a:ext>
            </a:extLst>
          </p:cNvPr>
          <p:cNvSpPr>
            <a:spLocks noGrp="1"/>
          </p:cNvSpPr>
          <p:nvPr>
            <p:ph type="title"/>
          </p:nvPr>
        </p:nvSpPr>
        <p:spPr/>
        <p:txBody>
          <a:bodyPr/>
          <a:lstStyle/>
          <a:p>
            <a:pPr eaLnBrk="1" hangingPunct="1">
              <a:spcBef>
                <a:spcPct val="100000"/>
              </a:spcBef>
              <a:buSzPct val="99000"/>
            </a:pPr>
            <a:r>
              <a:rPr lang="en-US" altLang="en-US"/>
              <a:t>Review</a:t>
            </a:r>
          </a:p>
        </p:txBody>
      </p:sp>
      <p:sp>
        <p:nvSpPr>
          <p:cNvPr id="2" name="Content Placeholder 1">
            <a:extLst>
              <a:ext uri="{FF2B5EF4-FFF2-40B4-BE49-F238E27FC236}">
                <a16:creationId xmlns:a16="http://schemas.microsoft.com/office/drawing/2014/main" id="{CCA45217-D316-440E-A736-4C67E1A5179A}"/>
              </a:ext>
            </a:extLst>
          </p:cNvPr>
          <p:cNvSpPr>
            <a:spLocks noGrp="1"/>
          </p:cNvSpPr>
          <p:nvPr>
            <p:ph idx="1"/>
          </p:nvPr>
        </p:nvSpPr>
        <p:spPr/>
        <p:txBody>
          <a:bodyPr/>
          <a:lstStyle/>
          <a:p>
            <a:pPr eaLnBrk="1" hangingPunct="1">
              <a:spcBef>
                <a:spcPct val="100000"/>
              </a:spcBef>
              <a:buSzPct val="99000"/>
              <a:tabLst/>
              <a:defRPr/>
            </a:pPr>
            <a:r>
              <a:rPr lang="en-US" altLang="en-US" kern="1200">
                <a:sym typeface="Arial" panose="020B0604020202020204" pitchFamily="34" charset="0"/>
              </a:rPr>
              <a:t>What is the purpose of the Hazus surge model?</a:t>
            </a:r>
          </a:p>
          <a:p>
            <a:pPr eaLnBrk="1" hangingPunct="1">
              <a:spcBef>
                <a:spcPct val="100000"/>
              </a:spcBef>
              <a:buSzPct val="99000"/>
              <a:tabLst/>
              <a:defRPr/>
            </a:pPr>
            <a:r>
              <a:rPr lang="en-US" altLang="en-US" kern="1200">
                <a:sym typeface="Arial" panose="020B0604020202020204" pitchFamily="34" charset="0"/>
              </a:rPr>
              <a:t>Which hazard do you analyze first when doing a combined wind/storm surge analysis in Hazus?</a:t>
            </a:r>
            <a:endParaRPr lang="en-US"/>
          </a:p>
        </p:txBody>
      </p:sp>
      <p:sp>
        <p:nvSpPr>
          <p:cNvPr id="15364" name="Slide Number Placeholder 2">
            <a:extLst>
              <a:ext uri="{FF2B5EF4-FFF2-40B4-BE49-F238E27FC236}">
                <a16:creationId xmlns:a16="http://schemas.microsoft.com/office/drawing/2014/main" id="{C829822A-01AE-4C38-B6E3-32C4D57285ED}"/>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635352CF-415E-4D87-B011-8FAD92F995EC}" type="slidenum">
              <a:rPr lang="en-US" altLang="en-US" smtClean="0">
                <a:solidFill>
                  <a:srgbClr val="F4F8FE"/>
                </a:solidFill>
              </a:rPr>
              <a:pPr>
                <a:spcBef>
                  <a:spcPct val="100000"/>
                </a:spcBef>
                <a:buSzPct val="99000"/>
              </a:pPr>
              <a:t>12</a:t>
            </a:fld>
            <a:endParaRPr lang="en-US" altLang="en-US">
              <a:solidFill>
                <a:srgbClr val="F4F8FE"/>
              </a:solidFill>
            </a:endParaRPr>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1AB44EF6-FC0A-4985-8554-5901B30B52D4}"/>
              </a:ext>
            </a:extLst>
          </p:cNvPr>
          <p:cNvSpPr>
            <a:spLocks noGrp="1"/>
          </p:cNvSpPr>
          <p:nvPr>
            <p:ph type="title"/>
          </p:nvPr>
        </p:nvSpPr>
        <p:spPr/>
        <p:txBody>
          <a:bodyPr/>
          <a:lstStyle/>
          <a:p>
            <a:pPr eaLnBrk="1" hangingPunct="1">
              <a:spcBef>
                <a:spcPct val="100000"/>
              </a:spcBef>
              <a:buSzPct val="99000"/>
            </a:pPr>
            <a:r>
              <a:rPr lang="en-US" altLang="en-US"/>
              <a:t>Questions?</a:t>
            </a:r>
          </a:p>
        </p:txBody>
      </p:sp>
      <p:sp>
        <p:nvSpPr>
          <p:cNvPr id="16387" name="Content Placeholder 1">
            <a:extLst>
              <a:ext uri="{FF2B5EF4-FFF2-40B4-BE49-F238E27FC236}">
                <a16:creationId xmlns:a16="http://schemas.microsoft.com/office/drawing/2014/main" id="{83C8B85E-181B-4204-BE2D-D0E3B36E5E1E}"/>
              </a:ext>
            </a:extLst>
          </p:cNvPr>
          <p:cNvSpPr>
            <a:spLocks noGrp="1"/>
          </p:cNvSpPr>
          <p:nvPr>
            <p:ph idx="1"/>
          </p:nvPr>
        </p:nvSpPr>
        <p:spPr/>
        <p:txBody>
          <a:bodyPr/>
          <a:lstStyle/>
          <a:p>
            <a:pPr>
              <a:buSzPct val="99000"/>
            </a:pPr>
            <a:endParaRPr lang="en-US" altLang="en-US"/>
          </a:p>
        </p:txBody>
      </p:sp>
      <p:sp>
        <p:nvSpPr>
          <p:cNvPr id="16388" name="Slide Number Placeholder 2">
            <a:extLst>
              <a:ext uri="{FF2B5EF4-FFF2-40B4-BE49-F238E27FC236}">
                <a16:creationId xmlns:a16="http://schemas.microsoft.com/office/drawing/2014/main" id="{6B9BBE9D-0412-4738-B2F9-D5B2959E9481}"/>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0F8B2740-AFB6-4537-91C2-FE61A2353E04}" type="slidenum">
              <a:rPr lang="en-US" altLang="en-US" smtClean="0">
                <a:solidFill>
                  <a:srgbClr val="F4F8FE"/>
                </a:solidFill>
              </a:rPr>
              <a:pPr>
                <a:spcBef>
                  <a:spcPct val="100000"/>
                </a:spcBef>
                <a:buSzPct val="99000"/>
              </a:pPr>
              <a:t>13</a:t>
            </a:fld>
            <a:endParaRPr lang="en-US" altLang="en-US">
              <a:solidFill>
                <a:srgbClr val="F4F8FE"/>
              </a:solidFill>
            </a:endParaRP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90F8D7DF-7492-4E56-8960-BFACF9EF21F2}"/>
              </a:ext>
            </a:extLst>
          </p:cNvPr>
          <p:cNvSpPr>
            <a:spLocks noGrp="1"/>
          </p:cNvSpPr>
          <p:nvPr>
            <p:ph type="title"/>
          </p:nvPr>
        </p:nvSpPr>
        <p:spPr/>
        <p:txBody>
          <a:bodyPr/>
          <a:lstStyle/>
          <a:p>
            <a:pPr eaLnBrk="1" hangingPunct="1">
              <a:spcBef>
                <a:spcPct val="100000"/>
              </a:spcBef>
              <a:buSzPct val="99000"/>
            </a:pPr>
            <a:r>
              <a:rPr lang="en-US" altLang="en-US"/>
              <a:t>Goal and Objectives</a:t>
            </a:r>
          </a:p>
        </p:txBody>
      </p:sp>
      <p:sp>
        <p:nvSpPr>
          <p:cNvPr id="2" name="Content Placeholder 1">
            <a:extLst>
              <a:ext uri="{FF2B5EF4-FFF2-40B4-BE49-F238E27FC236}">
                <a16:creationId xmlns:a16="http://schemas.microsoft.com/office/drawing/2014/main" id="{57A782C0-5947-4198-B9F4-4E8877C6CE95}"/>
              </a:ext>
            </a:extLst>
          </p:cNvPr>
          <p:cNvSpPr>
            <a:spLocks noGrp="1"/>
          </p:cNvSpPr>
          <p:nvPr>
            <p:ph idx="1"/>
          </p:nvPr>
        </p:nvSpPr>
        <p:spPr/>
        <p:txBody>
          <a:bodyPr>
            <a:normAutofit lnSpcReduction="10000"/>
          </a:bodyPr>
          <a:lstStyle/>
          <a:p>
            <a:pPr eaLnBrk="1" hangingPunct="1">
              <a:spcBef>
                <a:spcPct val="100000"/>
              </a:spcBef>
              <a:buSzPct val="99000"/>
              <a:tabLst/>
              <a:defRPr/>
            </a:pPr>
            <a:r>
              <a:rPr lang="en-US" altLang="en-US" kern="1200">
                <a:sym typeface="Arial" panose="020B0604020202020204" pitchFamily="34" charset="0"/>
              </a:rPr>
              <a:t>Goal</a:t>
            </a:r>
          </a:p>
          <a:p>
            <a:pPr eaLnBrk="1" hangingPunct="1">
              <a:spcBef>
                <a:spcPct val="100000"/>
              </a:spcBef>
              <a:buSzPct val="99000"/>
              <a:tabLst/>
              <a:defRPr/>
            </a:pPr>
            <a:r>
              <a:rPr lang="en-US" altLang="en-US" kern="1200">
                <a:sym typeface="Arial" panose="020B0604020202020204" pitchFamily="34" charset="0"/>
              </a:rPr>
              <a:t>This lesson provides an overview of the storm surge model within Hazus.</a:t>
            </a:r>
          </a:p>
          <a:p>
            <a:pPr eaLnBrk="1" hangingPunct="1">
              <a:spcBef>
                <a:spcPct val="100000"/>
              </a:spcBef>
              <a:buSzPct val="99000"/>
              <a:tabLst/>
              <a:defRPr/>
            </a:pPr>
            <a:r>
              <a:rPr lang="en-US" altLang="en-US" kern="1200">
                <a:sym typeface="Arial" panose="020B0604020202020204" pitchFamily="34" charset="0"/>
              </a:rPr>
              <a:t>After completing this lesson you will be able to:</a:t>
            </a:r>
          </a:p>
          <a:p>
            <a:pPr marL="254000" lvl="1" indent="-254000" eaLnBrk="1" hangingPunct="1">
              <a:spcBef>
                <a:spcPct val="100000"/>
              </a:spcBef>
              <a:buSzPct val="99000"/>
              <a:tabLst/>
              <a:defRPr/>
            </a:pPr>
            <a:r>
              <a:rPr lang="en-US" altLang="en-US" kern="1200">
                <a:ea typeface="+mn-ea"/>
                <a:sym typeface="Arial" panose="020B0604020202020204" pitchFamily="34" charset="0"/>
              </a:rPr>
              <a:t>Describe the purpose of the Hazus surge model</a:t>
            </a:r>
          </a:p>
          <a:p>
            <a:pPr marL="254000" lvl="1" indent="-254000" eaLnBrk="1" hangingPunct="1">
              <a:spcBef>
                <a:spcPct val="100000"/>
              </a:spcBef>
              <a:buSzPct val="99000"/>
              <a:tabLst/>
              <a:defRPr/>
            </a:pPr>
            <a:r>
              <a:rPr lang="en-US" altLang="en-US" kern="1200">
                <a:ea typeface="+mn-ea"/>
                <a:sym typeface="Arial" panose="020B0604020202020204" pitchFamily="34" charset="0"/>
              </a:rPr>
              <a:t>Understand the procedure for running a storm surge analysis in Hazus</a:t>
            </a:r>
            <a:endParaRPr lang="en-US"/>
          </a:p>
        </p:txBody>
      </p:sp>
      <p:sp>
        <p:nvSpPr>
          <p:cNvPr id="5124" name="Slide Number Placeholder 2">
            <a:extLst>
              <a:ext uri="{FF2B5EF4-FFF2-40B4-BE49-F238E27FC236}">
                <a16:creationId xmlns:a16="http://schemas.microsoft.com/office/drawing/2014/main" id="{9DC11C7C-3D4F-430C-90BC-55527C8982BB}"/>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E16385E0-AA09-475B-A7DC-353D1DA32929}" type="slidenum">
              <a:rPr lang="en-US" altLang="en-US" smtClean="0">
                <a:solidFill>
                  <a:srgbClr val="F4F8FE"/>
                </a:solidFill>
              </a:rPr>
              <a:pPr>
                <a:spcBef>
                  <a:spcPct val="100000"/>
                </a:spcBef>
                <a:buSzPct val="99000"/>
              </a:pPr>
              <a:t>2</a:t>
            </a:fld>
            <a:endParaRPr lang="en-US" altLang="en-US">
              <a:solidFill>
                <a:srgbClr val="F4F8FE"/>
              </a:solidFill>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03091772-3A02-41B5-B696-3A884C93B854}"/>
              </a:ext>
            </a:extLst>
          </p:cNvPr>
          <p:cNvSpPr>
            <a:spLocks noGrp="1"/>
          </p:cNvSpPr>
          <p:nvPr>
            <p:ph type="title"/>
          </p:nvPr>
        </p:nvSpPr>
        <p:spPr/>
        <p:txBody>
          <a:bodyPr/>
          <a:lstStyle/>
          <a:p>
            <a:pPr eaLnBrk="1" hangingPunct="1">
              <a:spcBef>
                <a:spcPct val="100000"/>
              </a:spcBef>
              <a:buSzPct val="99000"/>
            </a:pPr>
            <a:r>
              <a:rPr lang="en-US" altLang="en-US"/>
              <a:t>Factors Influencing a Surge's Size</a:t>
            </a:r>
          </a:p>
        </p:txBody>
      </p:sp>
      <p:sp>
        <p:nvSpPr>
          <p:cNvPr id="2" name="Content Placeholder 1">
            <a:extLst>
              <a:ext uri="{FF2B5EF4-FFF2-40B4-BE49-F238E27FC236}">
                <a16:creationId xmlns:a16="http://schemas.microsoft.com/office/drawing/2014/main" id="{593028A5-DCD4-43CD-99D6-4FA180EB229D}"/>
              </a:ext>
            </a:extLst>
          </p:cNvPr>
          <p:cNvSpPr>
            <a:spLocks noGrp="1"/>
          </p:cNvSpPr>
          <p:nvPr>
            <p:ph idx="1"/>
          </p:nvPr>
        </p:nvSpPr>
        <p:spPr/>
        <p:txBody>
          <a:bodyPr>
            <a:normAutofit fontScale="92500" lnSpcReduction="20000"/>
          </a:bodyPr>
          <a:lstStyle/>
          <a:p>
            <a:pPr eaLnBrk="1" hangingPunct="1">
              <a:spcBef>
                <a:spcPct val="100000"/>
              </a:spcBef>
              <a:buSzPct val="99000"/>
              <a:tabLst/>
              <a:defRPr/>
            </a:pPr>
            <a:r>
              <a:rPr lang="en-US" altLang="en-US" kern="1200">
                <a:sym typeface="Arial" panose="020B0604020202020204" pitchFamily="34" charset="0"/>
              </a:rPr>
              <a:t>Storm surge</a:t>
            </a:r>
          </a:p>
          <a:p>
            <a:pPr marL="254000" lvl="1" indent="-254000" eaLnBrk="1" hangingPunct="1">
              <a:spcBef>
                <a:spcPct val="100000"/>
              </a:spcBef>
              <a:buSzPct val="99000"/>
              <a:tabLst/>
              <a:defRPr/>
            </a:pPr>
            <a:r>
              <a:rPr lang="en-US" altLang="en-US" kern="1200">
                <a:ea typeface="+mn-ea"/>
                <a:sym typeface="Arial" panose="020B0604020202020204" pitchFamily="34" charset="0"/>
              </a:rPr>
              <a:t>Abnormal rise in the water level by a storm that is above the predicted astronomical tide</a:t>
            </a:r>
          </a:p>
          <a:p>
            <a:pPr eaLnBrk="1" hangingPunct="1">
              <a:spcBef>
                <a:spcPct val="100000"/>
              </a:spcBef>
              <a:buSzPct val="99000"/>
              <a:tabLst/>
              <a:defRPr/>
            </a:pPr>
            <a:r>
              <a:rPr lang="en-US" altLang="en-US" kern="1200">
                <a:sym typeface="Arial" panose="020B0604020202020204" pitchFamily="34" charset="0"/>
              </a:rPr>
              <a:t>Storm tide</a:t>
            </a:r>
          </a:p>
          <a:p>
            <a:pPr marL="254000" lvl="1" indent="-254000" eaLnBrk="1" hangingPunct="1">
              <a:spcBef>
                <a:spcPct val="100000"/>
              </a:spcBef>
              <a:buSzPct val="99000"/>
              <a:tabLst/>
              <a:defRPr/>
            </a:pPr>
            <a:r>
              <a:rPr lang="en-US" altLang="en-US" kern="1200">
                <a:ea typeface="+mn-ea"/>
                <a:sym typeface="Arial" panose="020B0604020202020204" pitchFamily="34" charset="0"/>
              </a:rPr>
              <a:t>The combination of the storm surge at high tide</a:t>
            </a:r>
          </a:p>
          <a:p>
            <a:pPr eaLnBrk="1" hangingPunct="1">
              <a:spcBef>
                <a:spcPct val="100000"/>
              </a:spcBef>
              <a:buSzPct val="99000"/>
              <a:tabLst/>
              <a:defRPr/>
            </a:pPr>
            <a:r>
              <a:rPr lang="en-US" altLang="en-US" kern="1200">
                <a:sym typeface="Arial" panose="020B0604020202020204" pitchFamily="34" charset="0"/>
              </a:rPr>
              <a:t>Wave breaking</a:t>
            </a:r>
          </a:p>
          <a:p>
            <a:pPr marL="254000" lvl="1" indent="-254000">
              <a:spcBef>
                <a:spcPct val="100000"/>
              </a:spcBef>
              <a:buSzPct val="99000"/>
              <a:defRPr/>
            </a:pPr>
            <a:r>
              <a:rPr lang="en-US" altLang="en-US" kern="1200">
                <a:sym typeface="Arial" panose="020B0604020202020204" pitchFamily="34" charset="0"/>
              </a:rPr>
              <a:t>Can increase the height of the surge and is dependent on the continental shelf</a:t>
            </a:r>
            <a:endParaRPr lang="en-US"/>
          </a:p>
        </p:txBody>
      </p:sp>
      <p:sp>
        <p:nvSpPr>
          <p:cNvPr id="6148" name="Slide Number Placeholder 2">
            <a:extLst>
              <a:ext uri="{FF2B5EF4-FFF2-40B4-BE49-F238E27FC236}">
                <a16:creationId xmlns:a16="http://schemas.microsoft.com/office/drawing/2014/main" id="{1D16A3BE-0D03-4705-801A-0B298E18B0E5}"/>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64D86320-8D49-4954-A329-712A9A1B9D30}" type="slidenum">
              <a:rPr lang="en-US" altLang="en-US" smtClean="0">
                <a:solidFill>
                  <a:srgbClr val="F4F8FE"/>
                </a:solidFill>
              </a:rPr>
              <a:pPr>
                <a:spcBef>
                  <a:spcPct val="100000"/>
                </a:spcBef>
                <a:buSzPct val="99000"/>
              </a:pPr>
              <a:t>3</a:t>
            </a:fld>
            <a:endParaRPr lang="en-US" altLang="en-US">
              <a:solidFill>
                <a:srgbClr val="F4F8FE"/>
              </a:solidFill>
            </a:endParaRP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C5179B1C-693B-4B56-8C51-FA1CADCA24CE}"/>
              </a:ext>
            </a:extLst>
          </p:cNvPr>
          <p:cNvSpPr>
            <a:spLocks noGrp="1"/>
          </p:cNvSpPr>
          <p:nvPr>
            <p:ph type="title"/>
          </p:nvPr>
        </p:nvSpPr>
        <p:spPr/>
        <p:txBody>
          <a:bodyPr/>
          <a:lstStyle/>
          <a:p>
            <a:pPr eaLnBrk="1" hangingPunct="1">
              <a:spcBef>
                <a:spcPct val="100000"/>
              </a:spcBef>
              <a:buSzPct val="99000"/>
            </a:pPr>
            <a:r>
              <a:rPr lang="en-US" altLang="en-US"/>
              <a:t>Factors Influencing a Surge's Size</a:t>
            </a:r>
          </a:p>
        </p:txBody>
      </p:sp>
      <p:sp>
        <p:nvSpPr>
          <p:cNvPr id="2" name="Content Placeholder 1">
            <a:extLst>
              <a:ext uri="{FF2B5EF4-FFF2-40B4-BE49-F238E27FC236}">
                <a16:creationId xmlns:a16="http://schemas.microsoft.com/office/drawing/2014/main" id="{43595962-DA31-479F-AA09-9ACE8D99C7ED}"/>
              </a:ext>
            </a:extLst>
          </p:cNvPr>
          <p:cNvSpPr>
            <a:spLocks noGrp="1"/>
          </p:cNvSpPr>
          <p:nvPr>
            <p:ph sz="quarter" idx="13"/>
          </p:nvPr>
        </p:nvSpPr>
        <p:spPr>
          <a:xfrm>
            <a:off x="457200" y="1152525"/>
            <a:ext cx="4035425" cy="4492625"/>
          </a:xfrm>
        </p:spPr>
        <p:txBody>
          <a:bodyPr>
            <a:normAutofit fontScale="85000" lnSpcReduction="10000"/>
          </a:bodyPr>
          <a:lstStyle/>
          <a:p>
            <a:pPr eaLnBrk="1" hangingPunct="1">
              <a:spcBef>
                <a:spcPct val="100000"/>
              </a:spcBef>
              <a:buSzPct val="99000"/>
              <a:tabLst/>
              <a:defRPr/>
            </a:pPr>
            <a:r>
              <a:rPr lang="en-US" altLang="en-US" kern="1200">
                <a:sym typeface="Arial" panose="020B0604020202020204" pitchFamily="34" charset="0"/>
              </a:rPr>
              <a:t>Wind and Storm Motion</a:t>
            </a:r>
          </a:p>
          <a:p>
            <a:pPr marL="254000" lvl="1" indent="-254000" eaLnBrk="1" hangingPunct="1">
              <a:spcBef>
                <a:spcPct val="100000"/>
              </a:spcBef>
              <a:buSzPct val="99000"/>
              <a:tabLst/>
              <a:defRPr/>
            </a:pPr>
            <a:r>
              <a:rPr lang="en-US" altLang="en-US" kern="1200">
                <a:ea typeface="+mn-ea"/>
                <a:sym typeface="Arial" panose="020B0604020202020204" pitchFamily="34" charset="0"/>
              </a:rPr>
              <a:t>Strongest winds and thus highest surge (without coastline effects) occur in the right - front quadrant of hurricane</a:t>
            </a:r>
          </a:p>
          <a:p>
            <a:pPr marL="254000" lvl="1" indent="-254000" eaLnBrk="1" hangingPunct="1">
              <a:spcBef>
                <a:spcPct val="100000"/>
              </a:spcBef>
              <a:buSzPct val="99000"/>
              <a:tabLst/>
              <a:defRPr/>
            </a:pPr>
            <a:r>
              <a:rPr lang="en-US" altLang="en-US" kern="1200">
                <a:ea typeface="+mn-ea"/>
                <a:sym typeface="Arial" panose="020B0604020202020204" pitchFamily="34" charset="0"/>
              </a:rPr>
              <a:t>Here the forward speed of the hurricane is added to the rotational winds of the hurricane to get the highest wind speeds</a:t>
            </a:r>
            <a:endParaRPr lang="en-US"/>
          </a:p>
        </p:txBody>
      </p:sp>
      <p:pic>
        <p:nvPicPr>
          <p:cNvPr id="7172" name="Picture 4" descr="Satellite image of Celia (2010) from the Cooperative Institute of Meteorological Studies (CIMSS), University of Wisconsin.  Image shows the front of storm with storm movement from left to right.  Satellite imagery colors are used to demonstrate the degree in Celsius.  This image shows the wind and storm motion that can influence a surge's size.  Here the forward speed of the hurricane is added to the rotational winds of the hurricane to get the highest wind speeds   ">
            <a:extLst>
              <a:ext uri="{FF2B5EF4-FFF2-40B4-BE49-F238E27FC236}">
                <a16:creationId xmlns:a16="http://schemas.microsoft.com/office/drawing/2014/main" id="{D51044AA-AF3F-4A63-B349-A9A19BE1604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4651375" y="1600200"/>
            <a:ext cx="4035425" cy="3597275"/>
          </a:xfrm>
          <a:noFill/>
        </p:spPr>
      </p:pic>
      <p:sp>
        <p:nvSpPr>
          <p:cNvPr id="7173" name="Slide Number Placeholder 3">
            <a:extLst>
              <a:ext uri="{FF2B5EF4-FFF2-40B4-BE49-F238E27FC236}">
                <a16:creationId xmlns:a16="http://schemas.microsoft.com/office/drawing/2014/main" id="{85ACEEA9-BEF1-4867-8385-70D841A828D7}"/>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9D900E1B-ABD1-4DD2-8FF5-73FD1D8E8C71}" type="slidenum">
              <a:rPr lang="en-US" altLang="en-US" smtClean="0">
                <a:solidFill>
                  <a:srgbClr val="F4F8FE"/>
                </a:solidFill>
              </a:rPr>
              <a:pPr>
                <a:spcBef>
                  <a:spcPct val="100000"/>
                </a:spcBef>
                <a:buSzPct val="99000"/>
              </a:pPr>
              <a:t>4</a:t>
            </a:fld>
            <a:endParaRPr lang="en-US" altLang="en-US">
              <a:solidFill>
                <a:srgbClr val="F4F8FE"/>
              </a:solidFill>
            </a:endParaRP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23384D02-1AEC-40F4-A9AB-E611C4A238EF}"/>
              </a:ext>
            </a:extLst>
          </p:cNvPr>
          <p:cNvSpPr>
            <a:spLocks noGrp="1"/>
          </p:cNvSpPr>
          <p:nvPr>
            <p:ph type="title"/>
          </p:nvPr>
        </p:nvSpPr>
        <p:spPr/>
        <p:txBody>
          <a:bodyPr/>
          <a:lstStyle/>
          <a:p>
            <a:pPr eaLnBrk="1" hangingPunct="1">
              <a:spcBef>
                <a:spcPct val="100000"/>
              </a:spcBef>
              <a:buSzPct val="99000"/>
            </a:pPr>
            <a:r>
              <a:rPr lang="en-US" altLang="en-US"/>
              <a:t>Coastline Effects and Surge Size</a:t>
            </a:r>
          </a:p>
        </p:txBody>
      </p:sp>
      <p:sp>
        <p:nvSpPr>
          <p:cNvPr id="2" name="Content Placeholder 1">
            <a:extLst>
              <a:ext uri="{FF2B5EF4-FFF2-40B4-BE49-F238E27FC236}">
                <a16:creationId xmlns:a16="http://schemas.microsoft.com/office/drawing/2014/main" id="{93DAB5ED-9A20-443D-BEE5-E6C4C4B0F94A}"/>
              </a:ext>
            </a:extLst>
          </p:cNvPr>
          <p:cNvSpPr>
            <a:spLocks noGrp="1"/>
          </p:cNvSpPr>
          <p:nvPr>
            <p:ph idx="1"/>
          </p:nvPr>
        </p:nvSpPr>
        <p:spPr/>
        <p:txBody>
          <a:bodyPr/>
          <a:lstStyle/>
          <a:p>
            <a:pPr marL="254000" lvl="1" indent="-254000" eaLnBrk="1" hangingPunct="1">
              <a:spcBef>
                <a:spcPct val="100000"/>
              </a:spcBef>
              <a:buSzPct val="99000"/>
              <a:tabLst/>
              <a:defRPr/>
            </a:pPr>
            <a:r>
              <a:rPr lang="en-US" altLang="en-US" kern="1200">
                <a:ea typeface="+mn-ea"/>
                <a:sym typeface="Arial" panose="020B0604020202020204" pitchFamily="34" charset="0"/>
              </a:rPr>
              <a:t>The orientation of the hurricane with respect to the coastline can influence the surge magnitude </a:t>
            </a:r>
          </a:p>
          <a:p>
            <a:pPr marL="254000" lvl="1" indent="-254000" eaLnBrk="1" hangingPunct="1">
              <a:spcBef>
                <a:spcPct val="100000"/>
              </a:spcBef>
              <a:buSzPct val="99000"/>
              <a:tabLst/>
              <a:defRPr/>
            </a:pPr>
            <a:r>
              <a:rPr lang="en-US" altLang="en-US" kern="1200">
                <a:ea typeface="+mn-ea"/>
                <a:sym typeface="Arial" panose="020B0604020202020204" pitchFamily="34" charset="0"/>
              </a:rPr>
              <a:t>Water can pile up with favorable orientations. If hurricane winds are pushing against the coastline, water is caught along the coast. </a:t>
            </a:r>
          </a:p>
          <a:p>
            <a:pPr marL="254000" lvl="1" indent="-254000" eaLnBrk="1" hangingPunct="1">
              <a:spcBef>
                <a:spcPct val="100000"/>
              </a:spcBef>
              <a:buSzPct val="99000"/>
              <a:tabLst/>
              <a:defRPr/>
            </a:pPr>
            <a:r>
              <a:rPr lang="en-US" altLang="en-US" kern="1200">
                <a:ea typeface="+mn-ea"/>
                <a:sym typeface="Arial" panose="020B0604020202020204" pitchFamily="34" charset="0"/>
              </a:rPr>
              <a:t>Water can also be trapped in bays</a:t>
            </a:r>
            <a:endParaRPr lang="en-US"/>
          </a:p>
        </p:txBody>
      </p:sp>
      <p:sp>
        <p:nvSpPr>
          <p:cNvPr id="8196" name="Slide Number Placeholder 2">
            <a:extLst>
              <a:ext uri="{FF2B5EF4-FFF2-40B4-BE49-F238E27FC236}">
                <a16:creationId xmlns:a16="http://schemas.microsoft.com/office/drawing/2014/main" id="{9730C685-C9F2-4087-AEB0-2C6BE385B794}"/>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39C19EA2-4B49-4682-8CB1-192F654DB687}" type="slidenum">
              <a:rPr lang="en-US" altLang="en-US" smtClean="0">
                <a:solidFill>
                  <a:srgbClr val="F4F8FE"/>
                </a:solidFill>
              </a:rPr>
              <a:pPr>
                <a:spcBef>
                  <a:spcPct val="100000"/>
                </a:spcBef>
                <a:buSzPct val="99000"/>
              </a:pPr>
              <a:t>5</a:t>
            </a:fld>
            <a:endParaRPr lang="en-US" altLang="en-US">
              <a:solidFill>
                <a:srgbClr val="F4F8FE"/>
              </a:solidFill>
            </a:endParaRP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04060C0-DD26-4D32-A497-18FAE8BB8E3D}"/>
              </a:ext>
            </a:extLst>
          </p:cNvPr>
          <p:cNvSpPr>
            <a:spLocks noGrp="1"/>
          </p:cNvSpPr>
          <p:nvPr>
            <p:ph type="title"/>
          </p:nvPr>
        </p:nvSpPr>
        <p:spPr/>
        <p:txBody>
          <a:bodyPr/>
          <a:lstStyle/>
          <a:p>
            <a:pPr eaLnBrk="1" hangingPunct="1">
              <a:spcBef>
                <a:spcPct val="100000"/>
              </a:spcBef>
              <a:buSzPct val="99000"/>
            </a:pPr>
            <a:r>
              <a:rPr lang="en-US" altLang="en-US"/>
              <a:t>Storm Surge Modeling in Hazus</a:t>
            </a:r>
          </a:p>
        </p:txBody>
      </p:sp>
      <p:sp>
        <p:nvSpPr>
          <p:cNvPr id="2" name="Content Placeholder 1">
            <a:extLst>
              <a:ext uri="{FF2B5EF4-FFF2-40B4-BE49-F238E27FC236}">
                <a16:creationId xmlns:a16="http://schemas.microsoft.com/office/drawing/2014/main" id="{62129474-3DE4-485D-9404-D82FDA174815}"/>
              </a:ext>
            </a:extLst>
          </p:cNvPr>
          <p:cNvSpPr>
            <a:spLocks noGrp="1"/>
          </p:cNvSpPr>
          <p:nvPr>
            <p:ph idx="1"/>
          </p:nvPr>
        </p:nvSpPr>
        <p:spPr/>
        <p:txBody>
          <a:bodyPr>
            <a:normAutofit fontScale="70000" lnSpcReduction="20000"/>
          </a:bodyPr>
          <a:lstStyle/>
          <a:p>
            <a:pPr eaLnBrk="1" hangingPunct="1">
              <a:spcBef>
                <a:spcPct val="100000"/>
              </a:spcBef>
              <a:buSzPct val="99000"/>
              <a:tabLst/>
              <a:defRPr/>
            </a:pPr>
            <a:r>
              <a:rPr lang="en-US" altLang="en-US" kern="1200">
                <a:sym typeface="Arial" panose="020B0604020202020204" pitchFamily="34" charset="0"/>
              </a:rPr>
              <a:t>User works in Hurricane Wind model then in Flood model</a:t>
            </a:r>
          </a:p>
          <a:p>
            <a:pPr eaLnBrk="1" hangingPunct="1">
              <a:spcBef>
                <a:spcPct val="100000"/>
              </a:spcBef>
              <a:buSzPct val="99000"/>
              <a:tabLst/>
              <a:defRPr/>
            </a:pPr>
            <a:r>
              <a:rPr lang="en-US" altLang="en-US" kern="1200">
                <a:sym typeface="Arial" panose="020B0604020202020204" pitchFamily="34" charset="0"/>
              </a:rPr>
              <a:t>Utilizes industry standard models:</a:t>
            </a:r>
          </a:p>
          <a:p>
            <a:pPr marL="254000" lvl="1" indent="-254000" eaLnBrk="1" hangingPunct="1">
              <a:spcBef>
                <a:spcPct val="100000"/>
              </a:spcBef>
              <a:buSzPct val="99000"/>
              <a:tabLst/>
              <a:defRPr/>
            </a:pPr>
            <a:r>
              <a:rPr lang="en-US" altLang="en-US" kern="1200">
                <a:ea typeface="+mn-ea"/>
                <a:sym typeface="Arial" panose="020B0604020202020204" pitchFamily="34" charset="0"/>
              </a:rPr>
              <a:t>SLOSH - Sea, Lake, and Overland Surges from Hurricanes, National Weather Service's Meteorological Development Laboratory.</a:t>
            </a:r>
          </a:p>
          <a:p>
            <a:pPr marL="254000" lvl="1" indent="-254000" eaLnBrk="1" hangingPunct="1">
              <a:spcBef>
                <a:spcPct val="100000"/>
              </a:spcBef>
              <a:buSzPct val="99000"/>
              <a:tabLst/>
              <a:defRPr/>
            </a:pPr>
            <a:r>
              <a:rPr lang="en-US" altLang="en-US" kern="1200">
                <a:ea typeface="+mn-ea"/>
                <a:sym typeface="Arial" panose="020B0604020202020204" pitchFamily="34" charset="0"/>
              </a:rPr>
              <a:t>SWAN - Simulating Waves Nearshore, Delft University of Technology</a:t>
            </a:r>
          </a:p>
          <a:p>
            <a:pPr marL="254000" lvl="1" indent="-254000" eaLnBrk="1" hangingPunct="1">
              <a:spcBef>
                <a:spcPct val="100000"/>
              </a:spcBef>
              <a:buSzPct val="99000"/>
              <a:tabLst/>
              <a:defRPr/>
            </a:pPr>
            <a:r>
              <a:rPr lang="en-US" altLang="en-US" kern="1200">
                <a:ea typeface="+mn-ea"/>
                <a:sym typeface="Arial" panose="020B0604020202020204" pitchFamily="34" charset="0"/>
              </a:rPr>
              <a:t>Modified WHAFIS - to propagate waves inland from the shoreline</a:t>
            </a:r>
          </a:p>
          <a:p>
            <a:pPr eaLnBrk="1" hangingPunct="1">
              <a:spcBef>
                <a:spcPct val="100000"/>
              </a:spcBef>
              <a:buSzPct val="99000"/>
              <a:tabLst/>
              <a:defRPr/>
            </a:pPr>
            <a:r>
              <a:rPr lang="en-US" altLang="en-US" kern="1200">
                <a:sym typeface="Arial" panose="020B0604020202020204" pitchFamily="34" charset="0"/>
              </a:rPr>
              <a:t>Allows for estimation of combined economic losses to general building stock for hurricane scenarios on coastal flood regions</a:t>
            </a:r>
          </a:p>
          <a:p>
            <a:pPr eaLnBrk="1" hangingPunct="1">
              <a:spcBef>
                <a:spcPct val="100000"/>
              </a:spcBef>
              <a:buSzPct val="99000"/>
              <a:tabLst/>
              <a:defRPr/>
            </a:pPr>
            <a:r>
              <a:rPr lang="en-US" altLang="en-US" kern="1200">
                <a:sym typeface="Arial" panose="020B0604020202020204" pitchFamily="34" charset="0"/>
              </a:rPr>
              <a:t>Avoids double counting of flood and wind losses</a:t>
            </a:r>
            <a:endParaRPr lang="en-US"/>
          </a:p>
        </p:txBody>
      </p:sp>
      <p:sp>
        <p:nvSpPr>
          <p:cNvPr id="9220" name="Slide Number Placeholder 2">
            <a:extLst>
              <a:ext uri="{FF2B5EF4-FFF2-40B4-BE49-F238E27FC236}">
                <a16:creationId xmlns:a16="http://schemas.microsoft.com/office/drawing/2014/main" id="{32AD5132-4D52-4FA7-B34F-9C7D30FA96BE}"/>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EF957B6E-D0B1-48AF-AA05-3598E6A2B4DB}" type="slidenum">
              <a:rPr lang="en-US" altLang="en-US" smtClean="0">
                <a:solidFill>
                  <a:srgbClr val="F4F8FE"/>
                </a:solidFill>
              </a:rPr>
              <a:pPr>
                <a:spcBef>
                  <a:spcPct val="100000"/>
                </a:spcBef>
                <a:buSzPct val="99000"/>
              </a:pPr>
              <a:t>6</a:t>
            </a:fld>
            <a:endParaRPr lang="en-US" altLang="en-US">
              <a:solidFill>
                <a:srgbClr val="F4F8FE"/>
              </a:solidFill>
            </a:endParaRP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5E3C256C-4597-4269-AE05-89DAAB4992AE}"/>
              </a:ext>
            </a:extLst>
          </p:cNvPr>
          <p:cNvSpPr>
            <a:spLocks noGrp="1"/>
          </p:cNvSpPr>
          <p:nvPr>
            <p:ph type="title"/>
          </p:nvPr>
        </p:nvSpPr>
        <p:spPr/>
        <p:txBody>
          <a:bodyPr/>
          <a:lstStyle/>
          <a:p>
            <a:pPr eaLnBrk="1" hangingPunct="1">
              <a:spcBef>
                <a:spcPct val="100000"/>
              </a:spcBef>
              <a:buSzPct val="99000"/>
            </a:pPr>
            <a:r>
              <a:rPr lang="en-US" altLang="en-US"/>
              <a:t>Storm Surge Steps</a:t>
            </a:r>
          </a:p>
        </p:txBody>
      </p:sp>
      <p:sp>
        <p:nvSpPr>
          <p:cNvPr id="2" name="Content Placeholder 1">
            <a:extLst>
              <a:ext uri="{FF2B5EF4-FFF2-40B4-BE49-F238E27FC236}">
                <a16:creationId xmlns:a16="http://schemas.microsoft.com/office/drawing/2014/main" id="{574C7D39-531F-42A0-B760-5FE5C430389B}"/>
              </a:ext>
            </a:extLst>
          </p:cNvPr>
          <p:cNvSpPr>
            <a:spLocks noGrp="1"/>
          </p:cNvSpPr>
          <p:nvPr>
            <p:ph sz="quarter" idx="13"/>
          </p:nvPr>
        </p:nvSpPr>
        <p:spPr>
          <a:xfrm>
            <a:off x="457200" y="1152525"/>
            <a:ext cx="8229600" cy="2133600"/>
          </a:xfrm>
        </p:spPr>
        <p:txBody>
          <a:bodyPr>
            <a:normAutofit fontScale="32500" lnSpcReduction="20000"/>
          </a:bodyPr>
          <a:lstStyle/>
          <a:p>
            <a:pPr eaLnBrk="1" hangingPunct="1">
              <a:spcBef>
                <a:spcPct val="100000"/>
              </a:spcBef>
              <a:buSzPct val="99000"/>
              <a:tabLst/>
              <a:defRPr/>
            </a:pPr>
            <a:r>
              <a:rPr lang="en-US" altLang="en-US" kern="1200">
                <a:sym typeface="Arial" panose="020B0604020202020204" pitchFamily="34" charset="0"/>
              </a:rPr>
              <a:t>Create study region with Hurricane and Flood</a:t>
            </a:r>
          </a:p>
          <a:p>
            <a:pPr eaLnBrk="1" hangingPunct="1">
              <a:spcBef>
                <a:spcPct val="100000"/>
              </a:spcBef>
              <a:buSzPct val="99000"/>
              <a:tabLst/>
              <a:defRPr/>
            </a:pPr>
            <a:r>
              <a:rPr lang="en-US" altLang="en-US" kern="1200">
                <a:sym typeface="Arial" panose="020B0604020202020204" pitchFamily="34" charset="0"/>
              </a:rPr>
              <a:t>Hurricane: Define/Select Hurricane Scenario</a:t>
            </a:r>
          </a:p>
          <a:p>
            <a:pPr marL="254000" lvl="1" indent="-254000" eaLnBrk="1" hangingPunct="1">
              <a:spcBef>
                <a:spcPct val="100000"/>
              </a:spcBef>
              <a:buSzPct val="99000"/>
              <a:tabLst/>
              <a:defRPr/>
            </a:pPr>
            <a:r>
              <a:rPr lang="en-US" altLang="en-US" kern="1200">
                <a:ea typeface="+mn-ea"/>
                <a:sym typeface="Arial" panose="020B0604020202020204" pitchFamily="34" charset="0"/>
              </a:rPr>
              <a:t>Surge supported for: Historic, User-Defined, HurrEvac Import, Hazus Import </a:t>
            </a:r>
          </a:p>
          <a:p>
            <a:pPr marL="254000" lvl="1" indent="-254000" eaLnBrk="1" hangingPunct="1">
              <a:spcBef>
                <a:spcPct val="100000"/>
              </a:spcBef>
              <a:buSzPct val="99000"/>
              <a:tabLst/>
              <a:defRPr/>
            </a:pPr>
            <a:r>
              <a:rPr lang="en-US" altLang="en-US" kern="1200">
                <a:ea typeface="+mn-ea"/>
                <a:sym typeface="Arial" panose="020B0604020202020204" pitchFamily="34" charset="0"/>
              </a:rPr>
              <a:t>NOT supported for: Probabilistic, H*Wind Import </a:t>
            </a:r>
          </a:p>
          <a:p>
            <a:pPr eaLnBrk="1" hangingPunct="1">
              <a:spcBef>
                <a:spcPct val="100000"/>
              </a:spcBef>
              <a:buSzPct val="99000"/>
              <a:tabLst/>
              <a:defRPr/>
            </a:pPr>
            <a:r>
              <a:rPr lang="en-US" altLang="en-US" kern="1200">
                <a:sym typeface="Arial" panose="020B0604020202020204" pitchFamily="34" charset="0"/>
              </a:rPr>
              <a:t>Hurricane: Run Analysis with</a:t>
            </a:r>
          </a:p>
          <a:p>
            <a:pPr marL="254000" lvl="1" indent="-254000" eaLnBrk="1" hangingPunct="1">
              <a:spcBef>
                <a:spcPct val="100000"/>
              </a:spcBef>
              <a:buSzPct val="99000"/>
              <a:tabLst/>
              <a:defRPr/>
            </a:pPr>
            <a:r>
              <a:rPr lang="en-US" altLang="en-US" kern="1200">
                <a:ea typeface="+mn-ea"/>
                <a:sym typeface="Arial" panose="020B0604020202020204" pitchFamily="34" charset="0"/>
              </a:rPr>
              <a:t>Surge with coupled deep water and near shore waves </a:t>
            </a:r>
          </a:p>
          <a:p>
            <a:pPr marL="254000" lvl="1" indent="-254000" eaLnBrk="1" hangingPunct="1">
              <a:spcBef>
                <a:spcPct val="100000"/>
              </a:spcBef>
              <a:buSzPct val="99000"/>
              <a:tabLst/>
              <a:defRPr/>
            </a:pPr>
            <a:r>
              <a:rPr lang="en-US" altLang="en-US" kern="1200">
                <a:ea typeface="+mn-ea"/>
                <a:sym typeface="Arial" panose="020B0604020202020204" pitchFamily="34" charset="0"/>
              </a:rPr>
              <a:t>Surge with coupled near shore waves (SLOSH + SWAN) </a:t>
            </a:r>
          </a:p>
          <a:p>
            <a:pPr>
              <a:spcBef>
                <a:spcPct val="100000"/>
              </a:spcBef>
              <a:buSzPct val="99000"/>
              <a:defRPr/>
            </a:pPr>
            <a:r>
              <a:rPr lang="en-US" altLang="en-US" kern="1200">
                <a:sym typeface="Arial" panose="020B0604020202020204" pitchFamily="34" charset="0"/>
              </a:rPr>
              <a:t>Surge only (SLOSH only)</a:t>
            </a:r>
            <a:endParaRPr lang="en-US"/>
          </a:p>
        </p:txBody>
      </p:sp>
      <p:pic>
        <p:nvPicPr>
          <p:cNvPr id="10244" name="Picture 5" descr="Screen Shot of the Analysis Menu with the following menu items. Each has a check box next to it that has been selected.">
            <a:extLst>
              <a:ext uri="{FF2B5EF4-FFF2-40B4-BE49-F238E27FC236}">
                <a16:creationId xmlns:a16="http://schemas.microsoft.com/office/drawing/2014/main" id="{B8EE2B20-B3F5-495D-8842-BA386141D13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1981200" y="3471863"/>
            <a:ext cx="5181600" cy="2173287"/>
          </a:xfrm>
          <a:noFill/>
        </p:spPr>
      </p:pic>
      <p:sp>
        <p:nvSpPr>
          <p:cNvPr id="10245" name="Slide Number Placeholder 3">
            <a:extLst>
              <a:ext uri="{FF2B5EF4-FFF2-40B4-BE49-F238E27FC236}">
                <a16:creationId xmlns:a16="http://schemas.microsoft.com/office/drawing/2014/main" id="{6BE0E120-2217-453E-B0AF-7CA54372D2CE}"/>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DABCB738-7755-4684-BCE9-B38D9DAA5EF6}" type="slidenum">
              <a:rPr lang="en-US" altLang="en-US" smtClean="0">
                <a:solidFill>
                  <a:srgbClr val="F4F8FE"/>
                </a:solidFill>
              </a:rPr>
              <a:pPr>
                <a:spcBef>
                  <a:spcPct val="100000"/>
                </a:spcBef>
                <a:buSzPct val="99000"/>
              </a:pPr>
              <a:t>7</a:t>
            </a:fld>
            <a:endParaRPr lang="en-US" altLang="en-US">
              <a:solidFill>
                <a:srgbClr val="F4F8FE"/>
              </a:solidFill>
            </a:endParaRPr>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853FB0BC-D18D-44F7-9BBA-FDE753F8593B}"/>
              </a:ext>
            </a:extLst>
          </p:cNvPr>
          <p:cNvSpPr>
            <a:spLocks noGrp="1"/>
          </p:cNvSpPr>
          <p:nvPr>
            <p:ph type="title"/>
          </p:nvPr>
        </p:nvSpPr>
        <p:spPr/>
        <p:txBody>
          <a:bodyPr/>
          <a:lstStyle/>
          <a:p>
            <a:pPr eaLnBrk="1" hangingPunct="1">
              <a:spcBef>
                <a:spcPct val="100000"/>
              </a:spcBef>
              <a:buSzPct val="99000"/>
            </a:pPr>
            <a:r>
              <a:rPr lang="en-US" altLang="en-US"/>
              <a:t>Storm Surge Steps (Cont'd.)</a:t>
            </a:r>
          </a:p>
        </p:txBody>
      </p:sp>
      <p:sp>
        <p:nvSpPr>
          <p:cNvPr id="2" name="Content Placeholder 1">
            <a:extLst>
              <a:ext uri="{FF2B5EF4-FFF2-40B4-BE49-F238E27FC236}">
                <a16:creationId xmlns:a16="http://schemas.microsoft.com/office/drawing/2014/main" id="{F64E4496-190D-4EB4-804B-249E7E39F41D}"/>
              </a:ext>
            </a:extLst>
          </p:cNvPr>
          <p:cNvSpPr>
            <a:spLocks noGrp="1"/>
          </p:cNvSpPr>
          <p:nvPr>
            <p:ph sz="quarter" idx="13"/>
          </p:nvPr>
        </p:nvSpPr>
        <p:spPr>
          <a:xfrm>
            <a:off x="457200" y="1152525"/>
            <a:ext cx="4035425" cy="4492625"/>
          </a:xfrm>
        </p:spPr>
        <p:txBody>
          <a:bodyPr>
            <a:normAutofit fontScale="70000" lnSpcReduction="20000"/>
          </a:bodyPr>
          <a:lstStyle/>
          <a:p>
            <a:pPr eaLnBrk="1" hangingPunct="1">
              <a:spcBef>
                <a:spcPct val="100000"/>
              </a:spcBef>
              <a:buSzPct val="99000"/>
              <a:tabLst/>
              <a:defRPr/>
            </a:pPr>
            <a:r>
              <a:rPr lang="en-US" altLang="en-US" kern="1200">
                <a:sym typeface="Arial" panose="020B0604020202020204" pitchFamily="34" charset="0"/>
              </a:rPr>
              <a:t>Hurricane: Enter Initial Water Level </a:t>
            </a:r>
          </a:p>
          <a:p>
            <a:pPr eaLnBrk="1" hangingPunct="1">
              <a:spcBef>
                <a:spcPct val="100000"/>
              </a:spcBef>
              <a:buSzPct val="99000"/>
              <a:tabLst/>
              <a:defRPr/>
            </a:pPr>
            <a:r>
              <a:rPr lang="en-US" altLang="en-US" kern="1200">
                <a:sym typeface="Arial" panose="020B0604020202020204" pitchFamily="34" charset="0"/>
              </a:rPr>
              <a:t>Hurricane: Can display Wind-Only Loss Results at this point </a:t>
            </a:r>
          </a:p>
          <a:p>
            <a:pPr eaLnBrk="1" hangingPunct="1">
              <a:spcBef>
                <a:spcPct val="100000"/>
              </a:spcBef>
              <a:buSzPct val="99000"/>
              <a:tabLst/>
              <a:defRPr/>
            </a:pPr>
            <a:r>
              <a:rPr lang="en-US" altLang="en-US" kern="1200">
                <a:sym typeface="Arial" panose="020B0604020202020204" pitchFamily="34" charset="0"/>
              </a:rPr>
              <a:t>Hurricane: Can check status of coastal surge </a:t>
            </a:r>
          </a:p>
          <a:p>
            <a:pPr eaLnBrk="1" hangingPunct="1">
              <a:spcBef>
                <a:spcPct val="100000"/>
              </a:spcBef>
              <a:buSzPct val="99000"/>
              <a:tabLst/>
              <a:defRPr/>
            </a:pPr>
            <a:r>
              <a:rPr lang="en-US" altLang="en-US" kern="1200">
                <a:sym typeface="Arial" panose="020B0604020202020204" pitchFamily="34" charset="0"/>
              </a:rPr>
              <a:t>Switch to Flood Hazard </a:t>
            </a:r>
          </a:p>
          <a:p>
            <a:pPr eaLnBrk="1" hangingPunct="1">
              <a:spcBef>
                <a:spcPct val="100000"/>
              </a:spcBef>
              <a:buSzPct val="99000"/>
              <a:tabLst/>
              <a:defRPr/>
            </a:pPr>
            <a:r>
              <a:rPr lang="en-US" altLang="en-US" kern="1200">
                <a:sym typeface="Arial" panose="020B0604020202020204" pitchFamily="34" charset="0"/>
              </a:rPr>
              <a:t>Flood: Select Coastal surge </a:t>
            </a:r>
          </a:p>
          <a:p>
            <a:pPr eaLnBrk="1" hangingPunct="1">
              <a:spcBef>
                <a:spcPct val="100000"/>
              </a:spcBef>
              <a:buSzPct val="99000"/>
              <a:tabLst/>
              <a:defRPr/>
            </a:pPr>
            <a:r>
              <a:rPr lang="en-US" altLang="en-US" kern="1200">
                <a:sym typeface="Arial" panose="020B0604020202020204" pitchFamily="34" charset="0"/>
              </a:rPr>
              <a:t>Flood: Define Topography (DEM) </a:t>
            </a:r>
          </a:p>
          <a:p>
            <a:pPr eaLnBrk="1" hangingPunct="1">
              <a:spcBef>
                <a:spcPct val="100000"/>
              </a:spcBef>
              <a:buSzPct val="99000"/>
              <a:tabLst/>
              <a:defRPr/>
            </a:pPr>
            <a:r>
              <a:rPr lang="en-US" altLang="en-US" kern="1200">
                <a:sym typeface="Arial" panose="020B0604020202020204" pitchFamily="34" charset="0"/>
              </a:rPr>
              <a:t>Flood: Define Scenario</a:t>
            </a:r>
            <a:endParaRPr lang="en-US"/>
          </a:p>
        </p:txBody>
      </p:sp>
      <p:pic>
        <p:nvPicPr>
          <p:cNvPr id="11268" name="Picture 4" descr="Screen shot of the Initial Water Level window. Input initial water level in feet above (positive) or below (negative) mean sea level. There is a text box with 2.55 entered. There are OK and Cancel buttons at the bottom of the image. Screen shot of the Coastal Surge Status window. Coastal surge hazard analysis is complete. Switch to the Flood Model to delineate the floodplain and compute losses. There is an OK button at the bottom of the window. Screen shot of the Flood Hazard Type window. Under the heading, &quot;Study Region flood hazard type:&quot; there are 4 radio buttons as follows: Riverine Only, Coastal Only, Riverine and Coastal, and Coastal surge. There are OK and Cancel buttons at the bottom of the window.">
            <a:extLst>
              <a:ext uri="{FF2B5EF4-FFF2-40B4-BE49-F238E27FC236}">
                <a16:creationId xmlns:a16="http://schemas.microsoft.com/office/drawing/2014/main" id="{CCE556F5-ABD3-4502-825B-2D3CEBDEDC3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4979988" y="1152525"/>
            <a:ext cx="3378200" cy="4492625"/>
          </a:xfrm>
          <a:noFill/>
        </p:spPr>
      </p:pic>
      <p:sp>
        <p:nvSpPr>
          <p:cNvPr id="11269" name="Slide Number Placeholder 3">
            <a:extLst>
              <a:ext uri="{FF2B5EF4-FFF2-40B4-BE49-F238E27FC236}">
                <a16:creationId xmlns:a16="http://schemas.microsoft.com/office/drawing/2014/main" id="{57311053-35E2-4DCE-A691-4D617CFB9C9B}"/>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A2879155-43CD-45A7-877D-9EF20227741A}" type="slidenum">
              <a:rPr lang="en-US" altLang="en-US" smtClean="0">
                <a:solidFill>
                  <a:srgbClr val="F4F8FE"/>
                </a:solidFill>
              </a:rPr>
              <a:pPr>
                <a:spcBef>
                  <a:spcPct val="100000"/>
                </a:spcBef>
                <a:buSzPct val="99000"/>
              </a:pPr>
              <a:t>8</a:t>
            </a:fld>
            <a:endParaRPr lang="en-US" altLang="en-US">
              <a:solidFill>
                <a:srgbClr val="F4F8FE"/>
              </a:solidFill>
            </a:endParaRPr>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79318824-F318-437C-8DB3-7556BF0B96E3}"/>
              </a:ext>
            </a:extLst>
          </p:cNvPr>
          <p:cNvSpPr>
            <a:spLocks noGrp="1"/>
          </p:cNvSpPr>
          <p:nvPr>
            <p:ph type="title"/>
          </p:nvPr>
        </p:nvSpPr>
        <p:spPr/>
        <p:txBody>
          <a:bodyPr/>
          <a:lstStyle/>
          <a:p>
            <a:pPr eaLnBrk="1" hangingPunct="1">
              <a:spcBef>
                <a:spcPct val="100000"/>
              </a:spcBef>
              <a:buSzPct val="99000"/>
            </a:pPr>
            <a:r>
              <a:rPr lang="en-US" altLang="en-US"/>
              <a:t>Storm Surge Steps (Cont'd.)</a:t>
            </a:r>
          </a:p>
        </p:txBody>
      </p:sp>
      <p:sp>
        <p:nvSpPr>
          <p:cNvPr id="2" name="Content Placeholder 1">
            <a:extLst>
              <a:ext uri="{FF2B5EF4-FFF2-40B4-BE49-F238E27FC236}">
                <a16:creationId xmlns:a16="http://schemas.microsoft.com/office/drawing/2014/main" id="{5243B719-4D2C-4993-A5BB-E36C4F734689}"/>
              </a:ext>
            </a:extLst>
          </p:cNvPr>
          <p:cNvSpPr>
            <a:spLocks noGrp="1"/>
          </p:cNvSpPr>
          <p:nvPr>
            <p:ph sz="quarter" idx="13"/>
          </p:nvPr>
        </p:nvSpPr>
        <p:spPr>
          <a:xfrm>
            <a:off x="457200" y="1152525"/>
            <a:ext cx="4035425" cy="4492625"/>
          </a:xfrm>
        </p:spPr>
        <p:txBody>
          <a:bodyPr>
            <a:normAutofit fontScale="70000" lnSpcReduction="20000"/>
          </a:bodyPr>
          <a:lstStyle/>
          <a:p>
            <a:pPr eaLnBrk="1" hangingPunct="1">
              <a:spcBef>
                <a:spcPct val="100000"/>
              </a:spcBef>
              <a:buSzPct val="99000"/>
              <a:tabLst/>
              <a:defRPr/>
            </a:pPr>
            <a:r>
              <a:rPr lang="en-US" altLang="en-US" kern="1200">
                <a:sym typeface="Arial" panose="020B0604020202020204" pitchFamily="34" charset="0"/>
              </a:rPr>
              <a:t>Flood: Delineate Floodplain</a:t>
            </a:r>
          </a:p>
          <a:p>
            <a:pPr eaLnBrk="1" hangingPunct="1">
              <a:spcBef>
                <a:spcPct val="100000"/>
              </a:spcBef>
              <a:buSzPct val="99000"/>
              <a:tabLst/>
              <a:defRPr/>
            </a:pPr>
            <a:r>
              <a:rPr lang="en-US" altLang="en-US" kern="1200">
                <a:sym typeface="Arial" panose="020B0604020202020204" pitchFamily="34" charset="0"/>
              </a:rPr>
              <a:t>Flood: Run General Building Stock Analysis*</a:t>
            </a:r>
          </a:p>
          <a:p>
            <a:pPr eaLnBrk="1" hangingPunct="1">
              <a:spcBef>
                <a:spcPct val="100000"/>
              </a:spcBef>
              <a:buSzPct val="99000"/>
              <a:tabLst/>
              <a:defRPr/>
            </a:pPr>
            <a:r>
              <a:rPr lang="en-US" altLang="en-US" kern="1200">
                <a:sym typeface="Arial" panose="020B0604020202020204" pitchFamily="34" charset="0"/>
              </a:rPr>
              <a:t>Flood: Run Combined Loss Analysis</a:t>
            </a:r>
          </a:p>
          <a:p>
            <a:pPr eaLnBrk="1" hangingPunct="1">
              <a:spcBef>
                <a:spcPct val="100000"/>
              </a:spcBef>
              <a:buSzPct val="99000"/>
              <a:tabLst/>
              <a:defRPr/>
            </a:pPr>
            <a:r>
              <a:rPr lang="en-US" altLang="en-US" kern="1200">
                <a:sym typeface="Arial" panose="020B0604020202020204" pitchFamily="34" charset="0"/>
              </a:rPr>
              <a:t>View Results</a:t>
            </a:r>
          </a:p>
          <a:p>
            <a:pPr eaLnBrk="1" hangingPunct="1">
              <a:spcBef>
                <a:spcPct val="100000"/>
              </a:spcBef>
              <a:buSzPct val="99000"/>
              <a:tabLst/>
              <a:defRPr/>
            </a:pPr>
            <a:r>
              <a:rPr lang="en-US" altLang="en-US" kern="1200">
                <a:sym typeface="Arial" panose="020B0604020202020204" pitchFamily="34" charset="0"/>
              </a:rPr>
              <a:t>* Run any additional flood-only results you want, but GBS is all that is needed to support combined surge analysis - ONLY GBS is analyzed in a surge analysis.</a:t>
            </a:r>
            <a:endParaRPr lang="en-US"/>
          </a:p>
        </p:txBody>
      </p:sp>
      <p:pic>
        <p:nvPicPr>
          <p:cNvPr id="12292" name="Picture 4" descr="Screen shot of the Analysis Options window along with the Analysis menu. The Analysis tab is highlighted. The menu items are Damage Functions; Restoration Functions; Parameters; Flood; Warning...; Combined Wind and Surge (selected); Run...">
            <a:extLst>
              <a:ext uri="{FF2B5EF4-FFF2-40B4-BE49-F238E27FC236}">
                <a16:creationId xmlns:a16="http://schemas.microsoft.com/office/drawing/2014/main" id="{29B81774-01FE-434F-8F7C-AFD653E8E3D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4651375" y="1466850"/>
            <a:ext cx="4035425" cy="3863975"/>
          </a:xfrm>
          <a:noFill/>
        </p:spPr>
      </p:pic>
      <p:sp>
        <p:nvSpPr>
          <p:cNvPr id="12293" name="Slide Number Placeholder 3">
            <a:extLst>
              <a:ext uri="{FF2B5EF4-FFF2-40B4-BE49-F238E27FC236}">
                <a16:creationId xmlns:a16="http://schemas.microsoft.com/office/drawing/2014/main" id="{949B4418-90AA-43A1-AFC2-1E96E78C50B7}"/>
              </a:ext>
            </a:extLst>
          </p:cNvPr>
          <p:cNvSpPr>
            <a:spLocks noGrp="1"/>
          </p:cNvSpPr>
          <p:nvPr>
            <p:ph type="sldNum" sz="quarter" idx="17"/>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fld id="{83338DB4-F748-4CCD-B212-31A9FC1A8250}" type="slidenum">
              <a:rPr lang="en-US" altLang="en-US" smtClean="0">
                <a:solidFill>
                  <a:srgbClr val="F4F8FE"/>
                </a:solidFill>
              </a:rPr>
              <a:pPr>
                <a:spcBef>
                  <a:spcPct val="100000"/>
                </a:spcBef>
                <a:buSzPct val="99000"/>
              </a:pPr>
              <a:t>9</a:t>
            </a:fld>
            <a:endParaRPr lang="en-US" altLang="en-US">
              <a:solidFill>
                <a:srgbClr val="F4F8FE"/>
              </a:solidFill>
            </a:endParaRPr>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haredContentType xmlns="Microsoft.SharePoint.Taxonomy.ContentTypeSync" SourceId="568ddf3f-b77f-46a0-9295-2b9495b51427" ContentTypeId="0x0101" PreviousValue="false"/>
</file>

<file path=customXml/item3.xml><?xml version="1.0" encoding="utf-8"?>
<ct:contentTypeSchema xmlns:ct="http://schemas.microsoft.com/office/2006/metadata/contentType" xmlns:ma="http://schemas.microsoft.com/office/2006/metadata/properties/metaAttributes" ct:_="" ma:_="" ma:contentTypeName="Document" ma:contentTypeID="0x0101008D3CA8CC80072D4CA137EF19B6D5FF4E" ma:contentTypeVersion="10" ma:contentTypeDescription="Create a new document." ma:contentTypeScope="" ma:versionID="8dafd89a7cdb57b29c6b558fcd0faf27">
  <xsd:schema xmlns:xsd="http://www.w3.org/2001/XMLSchema" xmlns:xs="http://www.w3.org/2001/XMLSchema" xmlns:p="http://schemas.microsoft.com/office/2006/metadata/properties" xmlns:ns2="cc899b91-0dc8-40bb-9e15-ac49ad5b7986" targetNamespace="http://schemas.microsoft.com/office/2006/metadata/properties" ma:root="true" ma:fieldsID="08d753c215b3c0d1820d4e30b6216c98" ns2:_="">
    <xsd:import namespace="cc899b91-0dc8-40bb-9e15-ac49ad5b7986"/>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899b91-0dc8-40bb-9e15-ac49ad5b7986"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cc899b91-0dc8-40bb-9e15-ac49ad5b7986" xsi:nil="true"/>
  </documentManagement>
</p:properties>
</file>

<file path=customXml/itemProps1.xml><?xml version="1.0" encoding="utf-8"?>
<ds:datastoreItem xmlns:ds="http://schemas.openxmlformats.org/officeDocument/2006/customXml" ds:itemID="{97716A6E-E5D4-4C50-AA78-BBF5F964AF6D}">
  <ds:schemaRefs>
    <ds:schemaRef ds:uri="http://schemas.microsoft.com/sharepoint/v3/contenttype/forms"/>
  </ds:schemaRefs>
</ds:datastoreItem>
</file>

<file path=customXml/itemProps2.xml><?xml version="1.0" encoding="utf-8"?>
<ds:datastoreItem xmlns:ds="http://schemas.openxmlformats.org/officeDocument/2006/customXml" ds:itemID="{04CBCAC0-F52F-4B90-9DE4-8B80D83235D2}">
  <ds:schemaRefs>
    <ds:schemaRef ds:uri="Microsoft.SharePoint.Taxonomy.ContentTypeSync"/>
  </ds:schemaRefs>
</ds:datastoreItem>
</file>

<file path=customXml/itemProps3.xml><?xml version="1.0" encoding="utf-8"?>
<ds:datastoreItem xmlns:ds="http://schemas.openxmlformats.org/officeDocument/2006/customXml" ds:itemID="{58D650CD-1772-4B93-85C7-C947BEA6FC9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899b91-0dc8-40bb-9e15-ac49ad5b798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57DC1DBD-A216-44D4-AB2C-DA808C8D52B4}">
  <ds:schemaRefs>
    <ds:schemaRef ds:uri="http://purl.org/dc/elements/1.1/"/>
    <ds:schemaRef ds:uri="http://schemas.microsoft.com/office/2006/documentManagement/types"/>
    <ds:schemaRef ds:uri="http://schemas.microsoft.com/office/infopath/2007/PartnerControls"/>
    <ds:schemaRef ds:uri="http://www.w3.org/XML/1998/namespace"/>
    <ds:schemaRef ds:uri="cc899b91-0dc8-40bb-9e15-ac49ad5b7986"/>
    <ds:schemaRef ds:uri="http://purl.org/dc/dcmitype/"/>
    <ds:schemaRef ds:uri="http://schemas.openxmlformats.org/package/2006/metadata/core-properties"/>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EMI_PPT_V5</Template>
  <TotalTime>0</TotalTime>
  <Words>576</Words>
  <Application>Microsoft Office PowerPoint</Application>
  <PresentationFormat>On-screen Show (4:3)</PresentationFormat>
  <Paragraphs>82</Paragraphs>
  <Slides>13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Times New Roman</vt:lpstr>
      <vt:lpstr>Wingdings</vt:lpstr>
      <vt:lpstr>Calibri</vt:lpstr>
      <vt:lpstr>EMI_PPT</vt:lpstr>
      <vt:lpstr>Lesson 15: Hurricane Storm Surge Results</vt:lpstr>
      <vt:lpstr>Goal and Objectives</vt:lpstr>
      <vt:lpstr>Factors Influencing a Surge's Size</vt:lpstr>
      <vt:lpstr>Factors Influencing a Surge's Size</vt:lpstr>
      <vt:lpstr>Coastline Effects and Surge Size</vt:lpstr>
      <vt:lpstr>Storm Surge Modeling in Hazus</vt:lpstr>
      <vt:lpstr>Storm Surge Steps</vt:lpstr>
      <vt:lpstr>Storm Surge Steps (Cont'd.)</vt:lpstr>
      <vt:lpstr>Storm Surge Steps (Cont'd.)</vt:lpstr>
      <vt:lpstr>View Results</vt:lpstr>
      <vt:lpstr>Activity 15.1</vt:lpstr>
      <vt:lpstr>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2019-04-10T13:00:23Z</dcterms:created>
  <dcterms:modified xsi:type="dcterms:W3CDTF">2019-04-25T12:15:17Z</dcterms:modified>
</cp:coreProperties>
</file>