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9144000" cy="6858000" type="screen4x3"/>
  <p:notesSz cx="6858000" cy="9144000"/>
  <p:custDataLst>
    <p:tags r:id="rId25"/>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AEAED6B-070D-4A14-8665-55E300D8A640}"/>
              </a:ext>
            </a:extLst>
          </p:cNvPr>
          <p:cNvSpPr>
            <a:spLocks noGrp="1" noChangeArrowheads="1"/>
          </p:cNvSpPr>
          <p:nvPr>
            <p:ph type="dt" sz="half" idx="10"/>
          </p:nvPr>
        </p:nvSpPr>
        <p:spPr>
          <a:ln/>
        </p:spPr>
        <p:txBody>
          <a:bodyPr/>
          <a:lstStyle>
            <a:lvl1pPr>
              <a:defRPr/>
            </a:lvl1pPr>
          </a:lstStyle>
          <a:p>
            <a:pPr>
              <a:defRPr/>
            </a:pPr>
            <a:fld id="{699A7A4B-A904-4A8C-AA3C-1E523D02EF4C}" type="datetimeFigureOut">
              <a:rPr lang="en-US"/>
              <a:pPr>
                <a:defRPr/>
              </a:pPr>
              <a:t>4/25/2019</a:t>
            </a:fld>
            <a:endParaRPr lang="en-US"/>
          </a:p>
        </p:txBody>
      </p:sp>
      <p:sp>
        <p:nvSpPr>
          <p:cNvPr id="5" name="Rectangle 5">
            <a:extLst>
              <a:ext uri="{FF2B5EF4-FFF2-40B4-BE49-F238E27FC236}">
                <a16:creationId xmlns:a16="http://schemas.microsoft.com/office/drawing/2014/main" id="{251BDF6F-63E4-4358-9A56-68C82F8321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EBA39BC6-1B9B-472D-A418-190ABC96BAF7}"/>
              </a:ext>
            </a:extLst>
          </p:cNvPr>
          <p:cNvSpPr>
            <a:spLocks noGrp="1"/>
          </p:cNvSpPr>
          <p:nvPr>
            <p:ph type="sldNum" sz="quarter" idx="12"/>
          </p:nvPr>
        </p:nvSpPr>
        <p:spPr>
          <a:ln/>
        </p:spPr>
        <p:txBody>
          <a:bodyPr/>
          <a:lstStyle>
            <a:lvl1pPr>
              <a:defRPr/>
            </a:lvl1pPr>
          </a:lstStyle>
          <a:p>
            <a:pPr>
              <a:defRPr/>
            </a:pPr>
            <a:fld id="{4837C6AD-888B-46C4-8DF2-11D98B202292}" type="slidenum">
              <a:rPr lang="en-US" altLang="en-US"/>
              <a:pPr>
                <a:defRPr/>
              </a:pPr>
              <a:t>‹#›</a:t>
            </a:fld>
            <a:endParaRPr lang="en-US" altLang="en-US"/>
          </a:p>
        </p:txBody>
      </p:sp>
    </p:spTree>
    <p:extLst>
      <p:ext uri="{BB962C8B-B14F-4D97-AF65-F5344CB8AC3E}">
        <p14:creationId xmlns:p14="http://schemas.microsoft.com/office/powerpoint/2010/main" val="192925722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5995BAB-4FE9-40A5-8E65-74F1EBE77067}"/>
              </a:ext>
            </a:extLst>
          </p:cNvPr>
          <p:cNvSpPr>
            <a:spLocks noGrp="1" noChangeArrowheads="1"/>
          </p:cNvSpPr>
          <p:nvPr>
            <p:ph type="dt" sz="half" idx="10"/>
          </p:nvPr>
        </p:nvSpPr>
        <p:spPr>
          <a:ln/>
        </p:spPr>
        <p:txBody>
          <a:bodyPr/>
          <a:lstStyle>
            <a:lvl1pPr>
              <a:defRPr/>
            </a:lvl1pPr>
          </a:lstStyle>
          <a:p>
            <a:pPr>
              <a:defRPr/>
            </a:pPr>
            <a:fld id="{D8EE5679-70C9-409E-9A1E-F1F065B57BEE}" type="datetimeFigureOut">
              <a:rPr lang="en-US"/>
              <a:pPr>
                <a:defRPr/>
              </a:pPr>
              <a:t>4/25/2019</a:t>
            </a:fld>
            <a:endParaRPr lang="en-US"/>
          </a:p>
        </p:txBody>
      </p:sp>
      <p:sp>
        <p:nvSpPr>
          <p:cNvPr id="6" name="Rectangle 5">
            <a:extLst>
              <a:ext uri="{FF2B5EF4-FFF2-40B4-BE49-F238E27FC236}">
                <a16:creationId xmlns:a16="http://schemas.microsoft.com/office/drawing/2014/main" id="{4D7B4395-0823-4965-B7E6-4CA8AEACC9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D4F8AA0-DC5F-48F1-BE12-1C03EC42A3B4}"/>
              </a:ext>
            </a:extLst>
          </p:cNvPr>
          <p:cNvSpPr>
            <a:spLocks noGrp="1"/>
          </p:cNvSpPr>
          <p:nvPr>
            <p:ph type="sldNum" sz="quarter" idx="12"/>
          </p:nvPr>
        </p:nvSpPr>
        <p:spPr>
          <a:ln/>
        </p:spPr>
        <p:txBody>
          <a:bodyPr/>
          <a:lstStyle>
            <a:lvl1pPr>
              <a:defRPr/>
            </a:lvl1pPr>
          </a:lstStyle>
          <a:p>
            <a:pPr>
              <a:defRPr/>
            </a:pPr>
            <a:fld id="{F745238B-09AE-4EA7-90E3-A0829B6F7449}" type="slidenum">
              <a:rPr lang="en-US" altLang="en-US"/>
              <a:pPr>
                <a:defRPr/>
              </a:pPr>
              <a:t>‹#›</a:t>
            </a:fld>
            <a:endParaRPr lang="en-US" altLang="en-US"/>
          </a:p>
        </p:txBody>
      </p:sp>
    </p:spTree>
    <p:extLst>
      <p:ext uri="{BB962C8B-B14F-4D97-AF65-F5344CB8AC3E}">
        <p14:creationId xmlns:p14="http://schemas.microsoft.com/office/powerpoint/2010/main" val="232074451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AD36A9E-C6CD-480F-A523-DCC2A648BE01}"/>
              </a:ext>
            </a:extLst>
          </p:cNvPr>
          <p:cNvSpPr>
            <a:spLocks noGrp="1" noChangeArrowheads="1"/>
          </p:cNvSpPr>
          <p:nvPr>
            <p:ph type="dt" sz="half" idx="10"/>
          </p:nvPr>
        </p:nvSpPr>
        <p:spPr>
          <a:ln/>
        </p:spPr>
        <p:txBody>
          <a:bodyPr/>
          <a:lstStyle>
            <a:lvl1pPr>
              <a:defRPr/>
            </a:lvl1pPr>
          </a:lstStyle>
          <a:p>
            <a:pPr>
              <a:defRPr/>
            </a:pPr>
            <a:fld id="{804CAE32-3C57-49A1-8D00-66ABD197EEFB}" type="datetimeFigureOut">
              <a:rPr lang="en-US"/>
              <a:pPr>
                <a:defRPr/>
              </a:pPr>
              <a:t>4/25/2019</a:t>
            </a:fld>
            <a:endParaRPr lang="en-US"/>
          </a:p>
        </p:txBody>
      </p:sp>
      <p:sp>
        <p:nvSpPr>
          <p:cNvPr id="6" name="Rectangle 5">
            <a:extLst>
              <a:ext uri="{FF2B5EF4-FFF2-40B4-BE49-F238E27FC236}">
                <a16:creationId xmlns:a16="http://schemas.microsoft.com/office/drawing/2014/main" id="{09D3F614-4AF9-49D9-8C2A-C1CEE4D6B5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301A42B-5986-454C-A4EA-451A69B772AE}"/>
              </a:ext>
            </a:extLst>
          </p:cNvPr>
          <p:cNvSpPr>
            <a:spLocks noGrp="1"/>
          </p:cNvSpPr>
          <p:nvPr>
            <p:ph type="sldNum" sz="quarter" idx="12"/>
          </p:nvPr>
        </p:nvSpPr>
        <p:spPr>
          <a:ln/>
        </p:spPr>
        <p:txBody>
          <a:bodyPr/>
          <a:lstStyle>
            <a:lvl1pPr>
              <a:defRPr/>
            </a:lvl1pPr>
          </a:lstStyle>
          <a:p>
            <a:pPr>
              <a:defRPr/>
            </a:pPr>
            <a:fld id="{E7837660-C21F-415B-9835-1FCACE971D64}" type="slidenum">
              <a:rPr lang="en-US" altLang="en-US"/>
              <a:pPr>
                <a:defRPr/>
              </a:pPr>
              <a:t>‹#›</a:t>
            </a:fld>
            <a:endParaRPr lang="en-US" altLang="en-US"/>
          </a:p>
        </p:txBody>
      </p:sp>
    </p:spTree>
    <p:extLst>
      <p:ext uri="{BB962C8B-B14F-4D97-AF65-F5344CB8AC3E}">
        <p14:creationId xmlns:p14="http://schemas.microsoft.com/office/powerpoint/2010/main" val="279911867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1931FD1-1A05-4B44-B8D0-C80D76A25298}"/>
              </a:ext>
            </a:extLst>
          </p:cNvPr>
          <p:cNvSpPr>
            <a:spLocks noGrp="1" noChangeArrowheads="1"/>
          </p:cNvSpPr>
          <p:nvPr>
            <p:ph type="dt" sz="half" idx="10"/>
          </p:nvPr>
        </p:nvSpPr>
        <p:spPr>
          <a:ln/>
        </p:spPr>
        <p:txBody>
          <a:bodyPr/>
          <a:lstStyle>
            <a:lvl1pPr>
              <a:defRPr/>
            </a:lvl1pPr>
          </a:lstStyle>
          <a:p>
            <a:pPr>
              <a:defRPr/>
            </a:pPr>
            <a:fld id="{8545D574-E839-4A3F-ABD7-724C94D510E3}" type="datetimeFigureOut">
              <a:rPr lang="en-US"/>
              <a:pPr>
                <a:defRPr/>
              </a:pPr>
              <a:t>4/25/2019</a:t>
            </a:fld>
            <a:endParaRPr lang="en-US"/>
          </a:p>
        </p:txBody>
      </p:sp>
      <p:sp>
        <p:nvSpPr>
          <p:cNvPr id="5" name="Rectangle 5">
            <a:extLst>
              <a:ext uri="{FF2B5EF4-FFF2-40B4-BE49-F238E27FC236}">
                <a16:creationId xmlns:a16="http://schemas.microsoft.com/office/drawing/2014/main" id="{41DCB03E-C30D-4820-B4B6-613C0789D46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746F315-60CC-4FBD-9879-A3D26773BDAA}"/>
              </a:ext>
            </a:extLst>
          </p:cNvPr>
          <p:cNvSpPr>
            <a:spLocks noGrp="1"/>
          </p:cNvSpPr>
          <p:nvPr>
            <p:ph type="sldNum" sz="quarter" idx="12"/>
          </p:nvPr>
        </p:nvSpPr>
        <p:spPr>
          <a:ln/>
        </p:spPr>
        <p:txBody>
          <a:bodyPr/>
          <a:lstStyle>
            <a:lvl1pPr>
              <a:defRPr/>
            </a:lvl1pPr>
          </a:lstStyle>
          <a:p>
            <a:pPr>
              <a:defRPr/>
            </a:pPr>
            <a:fld id="{389ABCE1-088F-400F-846D-B319912BA8DE}" type="slidenum">
              <a:rPr lang="en-US" altLang="en-US"/>
              <a:pPr>
                <a:defRPr/>
              </a:pPr>
              <a:t>‹#›</a:t>
            </a:fld>
            <a:endParaRPr lang="en-US" altLang="en-US"/>
          </a:p>
        </p:txBody>
      </p:sp>
    </p:spTree>
    <p:extLst>
      <p:ext uri="{BB962C8B-B14F-4D97-AF65-F5344CB8AC3E}">
        <p14:creationId xmlns:p14="http://schemas.microsoft.com/office/powerpoint/2010/main" val="3093490785"/>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0673D01-C56E-4696-B0FB-255B859B3BF8}"/>
              </a:ext>
            </a:extLst>
          </p:cNvPr>
          <p:cNvSpPr>
            <a:spLocks noGrp="1" noChangeArrowheads="1"/>
          </p:cNvSpPr>
          <p:nvPr>
            <p:ph type="dt" sz="half" idx="10"/>
          </p:nvPr>
        </p:nvSpPr>
        <p:spPr>
          <a:ln/>
        </p:spPr>
        <p:txBody>
          <a:bodyPr/>
          <a:lstStyle>
            <a:lvl1pPr>
              <a:defRPr/>
            </a:lvl1pPr>
          </a:lstStyle>
          <a:p>
            <a:pPr>
              <a:defRPr/>
            </a:pPr>
            <a:fld id="{2A687A40-36F7-4212-947B-E55E2B1C229C}" type="datetimeFigureOut">
              <a:rPr lang="en-US"/>
              <a:pPr>
                <a:defRPr/>
              </a:pPr>
              <a:t>4/25/2019</a:t>
            </a:fld>
            <a:endParaRPr lang="en-US"/>
          </a:p>
        </p:txBody>
      </p:sp>
      <p:sp>
        <p:nvSpPr>
          <p:cNvPr id="5" name="Rectangle 5">
            <a:extLst>
              <a:ext uri="{FF2B5EF4-FFF2-40B4-BE49-F238E27FC236}">
                <a16:creationId xmlns:a16="http://schemas.microsoft.com/office/drawing/2014/main" id="{777250C0-9F6F-41A0-9BC3-71C4189C59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3F82D85-599A-4B3F-B24D-5F4948CD9DE5}"/>
              </a:ext>
            </a:extLst>
          </p:cNvPr>
          <p:cNvSpPr>
            <a:spLocks noGrp="1"/>
          </p:cNvSpPr>
          <p:nvPr>
            <p:ph type="sldNum" sz="quarter" idx="12"/>
          </p:nvPr>
        </p:nvSpPr>
        <p:spPr>
          <a:ln/>
        </p:spPr>
        <p:txBody>
          <a:bodyPr/>
          <a:lstStyle>
            <a:lvl1pPr>
              <a:defRPr/>
            </a:lvl1pPr>
          </a:lstStyle>
          <a:p>
            <a:pPr>
              <a:defRPr/>
            </a:pPr>
            <a:fld id="{1F6C59E4-0ED5-472E-9917-1E190BBA811B}" type="slidenum">
              <a:rPr lang="en-US" altLang="en-US"/>
              <a:pPr>
                <a:defRPr/>
              </a:pPr>
              <a:t>‹#›</a:t>
            </a:fld>
            <a:endParaRPr lang="en-US" altLang="en-US"/>
          </a:p>
        </p:txBody>
      </p:sp>
    </p:spTree>
    <p:extLst>
      <p:ext uri="{BB962C8B-B14F-4D97-AF65-F5344CB8AC3E}">
        <p14:creationId xmlns:p14="http://schemas.microsoft.com/office/powerpoint/2010/main" val="311219515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750C60B-3A4D-4A12-A247-6670A43538A4}"/>
              </a:ext>
            </a:extLst>
          </p:cNvPr>
          <p:cNvSpPr>
            <a:spLocks noGrp="1" noChangeArrowheads="1"/>
          </p:cNvSpPr>
          <p:nvPr>
            <p:ph type="dt" sz="half" idx="10"/>
          </p:nvPr>
        </p:nvSpPr>
        <p:spPr>
          <a:ln/>
        </p:spPr>
        <p:txBody>
          <a:bodyPr/>
          <a:lstStyle>
            <a:lvl1pPr>
              <a:defRPr/>
            </a:lvl1pPr>
          </a:lstStyle>
          <a:p>
            <a:pPr>
              <a:defRPr/>
            </a:pPr>
            <a:fld id="{C56958EF-44FF-4F30-B3D0-E9115F5EE2A6}" type="datetimeFigureOut">
              <a:rPr lang="en-US"/>
              <a:pPr>
                <a:defRPr/>
              </a:pPr>
              <a:t>4/25/2019</a:t>
            </a:fld>
            <a:endParaRPr lang="en-US"/>
          </a:p>
        </p:txBody>
      </p:sp>
      <p:sp>
        <p:nvSpPr>
          <p:cNvPr id="5" name="Rectangle 5">
            <a:extLst>
              <a:ext uri="{FF2B5EF4-FFF2-40B4-BE49-F238E27FC236}">
                <a16:creationId xmlns:a16="http://schemas.microsoft.com/office/drawing/2014/main" id="{D279D026-770E-497E-A752-C905A0E752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3ABE993-B6F7-442A-9407-D9F8BE536B72}"/>
              </a:ext>
            </a:extLst>
          </p:cNvPr>
          <p:cNvSpPr>
            <a:spLocks noGrp="1"/>
          </p:cNvSpPr>
          <p:nvPr>
            <p:ph type="sldNum" sz="quarter" idx="12"/>
          </p:nvPr>
        </p:nvSpPr>
        <p:spPr>
          <a:ln/>
        </p:spPr>
        <p:txBody>
          <a:bodyPr/>
          <a:lstStyle>
            <a:lvl1pPr>
              <a:defRPr/>
            </a:lvl1pPr>
          </a:lstStyle>
          <a:p>
            <a:pPr>
              <a:defRPr/>
            </a:pPr>
            <a:fld id="{6A7CE405-2C11-4FED-8F68-83A096675898}" type="slidenum">
              <a:rPr lang="en-US" altLang="en-US"/>
              <a:pPr>
                <a:defRPr/>
              </a:pPr>
              <a:t>‹#›</a:t>
            </a:fld>
            <a:endParaRPr lang="en-US" altLang="en-US"/>
          </a:p>
        </p:txBody>
      </p:sp>
    </p:spTree>
    <p:extLst>
      <p:ext uri="{BB962C8B-B14F-4D97-AF65-F5344CB8AC3E}">
        <p14:creationId xmlns:p14="http://schemas.microsoft.com/office/powerpoint/2010/main" val="168418802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F8DD612-C84D-4C7C-8695-351B2301488C}"/>
              </a:ext>
            </a:extLst>
          </p:cNvPr>
          <p:cNvSpPr>
            <a:spLocks noGrp="1" noChangeArrowheads="1"/>
          </p:cNvSpPr>
          <p:nvPr>
            <p:ph type="dt" sz="half" idx="10"/>
          </p:nvPr>
        </p:nvSpPr>
        <p:spPr>
          <a:ln/>
        </p:spPr>
        <p:txBody>
          <a:bodyPr/>
          <a:lstStyle>
            <a:lvl1pPr>
              <a:defRPr/>
            </a:lvl1pPr>
          </a:lstStyle>
          <a:p>
            <a:pPr>
              <a:defRPr/>
            </a:pPr>
            <a:fld id="{9CBFC961-607B-4E3C-B362-175D64C7B989}" type="datetimeFigureOut">
              <a:rPr lang="en-US"/>
              <a:pPr>
                <a:defRPr/>
              </a:pPr>
              <a:t>4/25/2019</a:t>
            </a:fld>
            <a:endParaRPr lang="en-US"/>
          </a:p>
        </p:txBody>
      </p:sp>
      <p:sp>
        <p:nvSpPr>
          <p:cNvPr id="5" name="Rectangle 5">
            <a:extLst>
              <a:ext uri="{FF2B5EF4-FFF2-40B4-BE49-F238E27FC236}">
                <a16:creationId xmlns:a16="http://schemas.microsoft.com/office/drawing/2014/main" id="{BA3FAE4E-FF9F-44ED-843A-F7CB074B55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E4F277F-F508-4975-BA2F-52888B422BA1}"/>
              </a:ext>
            </a:extLst>
          </p:cNvPr>
          <p:cNvSpPr>
            <a:spLocks noGrp="1"/>
          </p:cNvSpPr>
          <p:nvPr>
            <p:ph type="sldNum" sz="quarter" idx="12"/>
          </p:nvPr>
        </p:nvSpPr>
        <p:spPr>
          <a:ln/>
        </p:spPr>
        <p:txBody>
          <a:bodyPr/>
          <a:lstStyle>
            <a:lvl1pPr>
              <a:defRPr/>
            </a:lvl1pPr>
          </a:lstStyle>
          <a:p>
            <a:pPr>
              <a:defRPr/>
            </a:pPr>
            <a:fld id="{5D3E2A88-8E55-41ED-A793-E73E08129B73}" type="slidenum">
              <a:rPr lang="en-US" altLang="en-US"/>
              <a:pPr>
                <a:defRPr/>
              </a:pPr>
              <a:t>‹#›</a:t>
            </a:fld>
            <a:endParaRPr lang="en-US" altLang="en-US"/>
          </a:p>
        </p:txBody>
      </p:sp>
    </p:spTree>
    <p:extLst>
      <p:ext uri="{BB962C8B-B14F-4D97-AF65-F5344CB8AC3E}">
        <p14:creationId xmlns:p14="http://schemas.microsoft.com/office/powerpoint/2010/main" val="4177581337"/>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536FB27-A5F1-46C3-8922-27AB69DA45B5}"/>
              </a:ext>
            </a:extLst>
          </p:cNvPr>
          <p:cNvSpPr>
            <a:spLocks noGrp="1" noChangeArrowheads="1"/>
          </p:cNvSpPr>
          <p:nvPr>
            <p:ph type="dt" sz="half" idx="10"/>
          </p:nvPr>
        </p:nvSpPr>
        <p:spPr>
          <a:ln/>
        </p:spPr>
        <p:txBody>
          <a:bodyPr/>
          <a:lstStyle>
            <a:lvl1pPr>
              <a:defRPr/>
            </a:lvl1pPr>
          </a:lstStyle>
          <a:p>
            <a:pPr>
              <a:defRPr/>
            </a:pPr>
            <a:fld id="{2869F3CF-5476-44F7-84ED-70C7DDDD881C}" type="datetimeFigureOut">
              <a:rPr lang="en-US"/>
              <a:pPr>
                <a:defRPr/>
              </a:pPr>
              <a:t>4/25/2019</a:t>
            </a:fld>
            <a:endParaRPr lang="en-US"/>
          </a:p>
        </p:txBody>
      </p:sp>
      <p:sp>
        <p:nvSpPr>
          <p:cNvPr id="4" name="Rectangle 5">
            <a:extLst>
              <a:ext uri="{FF2B5EF4-FFF2-40B4-BE49-F238E27FC236}">
                <a16:creationId xmlns:a16="http://schemas.microsoft.com/office/drawing/2014/main" id="{E2A23496-7C59-436A-B53E-4FA7F71E9A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71E440E-8D30-4D4B-A702-C920EE8F0105}"/>
              </a:ext>
            </a:extLst>
          </p:cNvPr>
          <p:cNvSpPr>
            <a:spLocks noGrp="1"/>
          </p:cNvSpPr>
          <p:nvPr>
            <p:ph type="sldNum" sz="quarter" idx="12"/>
          </p:nvPr>
        </p:nvSpPr>
        <p:spPr>
          <a:ln/>
        </p:spPr>
        <p:txBody>
          <a:bodyPr/>
          <a:lstStyle>
            <a:lvl1pPr>
              <a:defRPr/>
            </a:lvl1pPr>
          </a:lstStyle>
          <a:p>
            <a:pPr>
              <a:defRPr/>
            </a:pPr>
            <a:fld id="{C341A392-D658-4BBA-ACA1-AC349CE9756D}" type="slidenum">
              <a:rPr lang="en-US" altLang="en-US"/>
              <a:pPr>
                <a:defRPr/>
              </a:pPr>
              <a:t>‹#›</a:t>
            </a:fld>
            <a:endParaRPr lang="en-US" altLang="en-US"/>
          </a:p>
        </p:txBody>
      </p:sp>
    </p:spTree>
    <p:extLst>
      <p:ext uri="{BB962C8B-B14F-4D97-AF65-F5344CB8AC3E}">
        <p14:creationId xmlns:p14="http://schemas.microsoft.com/office/powerpoint/2010/main" val="270333156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A14B8B78-0B6F-480A-81A7-E590DBF339AB}"/>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13EE121-62E2-4F69-9ED3-99597763382E}"/>
              </a:ext>
            </a:extLst>
          </p:cNvPr>
          <p:cNvSpPr>
            <a:spLocks noGrp="1"/>
          </p:cNvSpPr>
          <p:nvPr>
            <p:ph type="sldNum" sz="quarter" idx="11"/>
          </p:nvPr>
        </p:nvSpPr>
        <p:spPr/>
        <p:txBody>
          <a:bodyPr/>
          <a:lstStyle>
            <a:lvl1pPr>
              <a:defRPr/>
            </a:lvl1pPr>
          </a:lstStyle>
          <a:p>
            <a:pPr>
              <a:defRPr/>
            </a:pPr>
            <a:fld id="{1CC09641-C20D-4BB3-A8C5-56A5729FA4D7}" type="slidenum">
              <a:rPr lang="en-US" altLang="en-US"/>
              <a:pPr>
                <a:defRPr/>
              </a:pPr>
              <a:t>‹#›</a:t>
            </a:fld>
            <a:endParaRPr lang="en-US" altLang="en-US"/>
          </a:p>
        </p:txBody>
      </p:sp>
    </p:spTree>
    <p:extLst>
      <p:ext uri="{BB962C8B-B14F-4D97-AF65-F5344CB8AC3E}">
        <p14:creationId xmlns:p14="http://schemas.microsoft.com/office/powerpoint/2010/main" val="113228336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B170793E-3B00-4527-BFB3-B9F5FBE6D22B}"/>
              </a:ext>
            </a:extLst>
          </p:cNvPr>
          <p:cNvSpPr>
            <a:spLocks noGrp="1" noChangeArrowheads="1"/>
          </p:cNvSpPr>
          <p:nvPr>
            <p:ph type="dt" sz="half" idx="10"/>
          </p:nvPr>
        </p:nvSpPr>
        <p:spPr>
          <a:ln/>
        </p:spPr>
        <p:txBody>
          <a:bodyPr/>
          <a:lstStyle>
            <a:lvl1pPr>
              <a:defRPr/>
            </a:lvl1pPr>
          </a:lstStyle>
          <a:p>
            <a:pPr>
              <a:defRPr/>
            </a:pPr>
            <a:fld id="{0E5D3391-EAFF-42AF-8CEE-95FB2FCC3D78}" type="datetimeFigureOut">
              <a:rPr lang="en-US"/>
              <a:pPr>
                <a:defRPr/>
              </a:pPr>
              <a:t>4/25/2019</a:t>
            </a:fld>
            <a:endParaRPr lang="en-US"/>
          </a:p>
        </p:txBody>
      </p:sp>
      <p:sp>
        <p:nvSpPr>
          <p:cNvPr id="5" name="Rectangle 5">
            <a:extLst>
              <a:ext uri="{FF2B5EF4-FFF2-40B4-BE49-F238E27FC236}">
                <a16:creationId xmlns:a16="http://schemas.microsoft.com/office/drawing/2014/main" id="{6B25D231-0A8E-498C-8CDD-CE828C91C6A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FCABBE0-2D1F-4AD8-BD69-04E72D1FB419}"/>
              </a:ext>
            </a:extLst>
          </p:cNvPr>
          <p:cNvSpPr>
            <a:spLocks noGrp="1"/>
          </p:cNvSpPr>
          <p:nvPr>
            <p:ph type="sldNum" sz="quarter" idx="12"/>
          </p:nvPr>
        </p:nvSpPr>
        <p:spPr>
          <a:ln/>
        </p:spPr>
        <p:txBody>
          <a:bodyPr/>
          <a:lstStyle>
            <a:lvl1pPr>
              <a:defRPr/>
            </a:lvl1pPr>
          </a:lstStyle>
          <a:p>
            <a:pPr>
              <a:defRPr/>
            </a:pPr>
            <a:fld id="{37381755-86A2-4AB2-B7D9-55E3F9054A46}" type="slidenum">
              <a:rPr lang="en-US" altLang="en-US"/>
              <a:pPr>
                <a:defRPr/>
              </a:pPr>
              <a:t>‹#›</a:t>
            </a:fld>
            <a:endParaRPr lang="en-US" altLang="en-US"/>
          </a:p>
        </p:txBody>
      </p:sp>
    </p:spTree>
    <p:extLst>
      <p:ext uri="{BB962C8B-B14F-4D97-AF65-F5344CB8AC3E}">
        <p14:creationId xmlns:p14="http://schemas.microsoft.com/office/powerpoint/2010/main" val="402151583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E7639FF-7971-4375-A80E-9B7D05556F89}"/>
              </a:ext>
            </a:extLst>
          </p:cNvPr>
          <p:cNvSpPr>
            <a:spLocks noGrp="1" noChangeArrowheads="1"/>
          </p:cNvSpPr>
          <p:nvPr>
            <p:ph type="dt" sz="half" idx="15"/>
          </p:nvPr>
        </p:nvSpPr>
        <p:spPr>
          <a:ln/>
        </p:spPr>
        <p:txBody>
          <a:bodyPr/>
          <a:lstStyle>
            <a:lvl1pPr>
              <a:defRPr/>
            </a:lvl1pPr>
          </a:lstStyle>
          <a:p>
            <a:pPr>
              <a:defRPr/>
            </a:pPr>
            <a:fld id="{964A3718-3E9A-4530-9C6B-B07B08056B6C}" type="datetimeFigureOut">
              <a:rPr lang="en-US"/>
              <a:pPr>
                <a:defRPr/>
              </a:pPr>
              <a:t>4/25/2019</a:t>
            </a:fld>
            <a:endParaRPr lang="en-US"/>
          </a:p>
        </p:txBody>
      </p:sp>
      <p:sp>
        <p:nvSpPr>
          <p:cNvPr id="6" name="Rectangle 5">
            <a:extLst>
              <a:ext uri="{FF2B5EF4-FFF2-40B4-BE49-F238E27FC236}">
                <a16:creationId xmlns:a16="http://schemas.microsoft.com/office/drawing/2014/main" id="{2EB226F7-6A9F-492B-8BC0-7EB6BD5247F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3A32DD87-B07E-4793-B407-CADD5E26F20D}"/>
              </a:ext>
            </a:extLst>
          </p:cNvPr>
          <p:cNvSpPr>
            <a:spLocks noGrp="1"/>
          </p:cNvSpPr>
          <p:nvPr>
            <p:ph type="sldNum" sz="quarter" idx="17"/>
          </p:nvPr>
        </p:nvSpPr>
        <p:spPr>
          <a:ln/>
        </p:spPr>
        <p:txBody>
          <a:bodyPr/>
          <a:lstStyle>
            <a:lvl1pPr>
              <a:defRPr/>
            </a:lvl1pPr>
          </a:lstStyle>
          <a:p>
            <a:pPr>
              <a:defRPr/>
            </a:pPr>
            <a:fld id="{70E2F073-2E03-4BB3-85DC-5BF0B4202F96}" type="slidenum">
              <a:rPr lang="en-US" altLang="en-US"/>
              <a:pPr>
                <a:defRPr/>
              </a:pPr>
              <a:t>‹#›</a:t>
            </a:fld>
            <a:endParaRPr lang="en-US" altLang="en-US"/>
          </a:p>
        </p:txBody>
      </p:sp>
    </p:spTree>
    <p:extLst>
      <p:ext uri="{BB962C8B-B14F-4D97-AF65-F5344CB8AC3E}">
        <p14:creationId xmlns:p14="http://schemas.microsoft.com/office/powerpoint/2010/main" val="51517424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1094255-DE20-4249-B429-54464296DE26}"/>
              </a:ext>
            </a:extLst>
          </p:cNvPr>
          <p:cNvSpPr>
            <a:spLocks noGrp="1" noChangeArrowheads="1"/>
          </p:cNvSpPr>
          <p:nvPr>
            <p:ph type="dt" sz="half" idx="15"/>
          </p:nvPr>
        </p:nvSpPr>
        <p:spPr>
          <a:ln/>
        </p:spPr>
        <p:txBody>
          <a:bodyPr/>
          <a:lstStyle>
            <a:lvl1pPr>
              <a:defRPr/>
            </a:lvl1pPr>
          </a:lstStyle>
          <a:p>
            <a:pPr>
              <a:defRPr/>
            </a:pPr>
            <a:fld id="{D44BAC11-A234-4540-B899-6216DA3AE86B}" type="datetimeFigureOut">
              <a:rPr lang="en-US"/>
              <a:pPr>
                <a:defRPr/>
              </a:pPr>
              <a:t>4/25/2019</a:t>
            </a:fld>
            <a:endParaRPr lang="en-US"/>
          </a:p>
        </p:txBody>
      </p:sp>
      <p:sp>
        <p:nvSpPr>
          <p:cNvPr id="6" name="Rectangle 5">
            <a:extLst>
              <a:ext uri="{FF2B5EF4-FFF2-40B4-BE49-F238E27FC236}">
                <a16:creationId xmlns:a16="http://schemas.microsoft.com/office/drawing/2014/main" id="{1C863E3E-3C33-41E5-B003-332020603FC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FEED25A-DC3E-4B2A-99E5-51488F7837A0}"/>
              </a:ext>
            </a:extLst>
          </p:cNvPr>
          <p:cNvSpPr>
            <a:spLocks noGrp="1"/>
          </p:cNvSpPr>
          <p:nvPr>
            <p:ph type="sldNum" sz="quarter" idx="17"/>
          </p:nvPr>
        </p:nvSpPr>
        <p:spPr>
          <a:ln/>
        </p:spPr>
        <p:txBody>
          <a:bodyPr/>
          <a:lstStyle>
            <a:lvl1pPr>
              <a:defRPr/>
            </a:lvl1pPr>
          </a:lstStyle>
          <a:p>
            <a:pPr>
              <a:defRPr/>
            </a:pPr>
            <a:fld id="{7233F1CF-B67A-4113-9E46-4856C4924A16}" type="slidenum">
              <a:rPr lang="en-US" altLang="en-US"/>
              <a:pPr>
                <a:defRPr/>
              </a:pPr>
              <a:t>‹#›</a:t>
            </a:fld>
            <a:endParaRPr lang="en-US" altLang="en-US"/>
          </a:p>
        </p:txBody>
      </p:sp>
    </p:spTree>
    <p:extLst>
      <p:ext uri="{BB962C8B-B14F-4D97-AF65-F5344CB8AC3E}">
        <p14:creationId xmlns:p14="http://schemas.microsoft.com/office/powerpoint/2010/main" val="87099916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036162F-45A4-49EE-88B2-4DD31A695FB9}"/>
              </a:ext>
            </a:extLst>
          </p:cNvPr>
          <p:cNvSpPr>
            <a:spLocks noGrp="1" noChangeArrowheads="1"/>
          </p:cNvSpPr>
          <p:nvPr>
            <p:ph type="dt" sz="half" idx="15"/>
          </p:nvPr>
        </p:nvSpPr>
        <p:spPr>
          <a:ln/>
        </p:spPr>
        <p:txBody>
          <a:bodyPr/>
          <a:lstStyle>
            <a:lvl1pPr>
              <a:defRPr/>
            </a:lvl1pPr>
          </a:lstStyle>
          <a:p>
            <a:pPr>
              <a:defRPr/>
            </a:pPr>
            <a:fld id="{E5126103-2E45-4E68-ADC0-153D2FCEA16B}" type="datetimeFigureOut">
              <a:rPr lang="en-US"/>
              <a:pPr>
                <a:defRPr/>
              </a:pPr>
              <a:t>4/25/2019</a:t>
            </a:fld>
            <a:endParaRPr lang="en-US"/>
          </a:p>
        </p:txBody>
      </p:sp>
      <p:sp>
        <p:nvSpPr>
          <p:cNvPr id="6" name="Rectangle 5">
            <a:extLst>
              <a:ext uri="{FF2B5EF4-FFF2-40B4-BE49-F238E27FC236}">
                <a16:creationId xmlns:a16="http://schemas.microsoft.com/office/drawing/2014/main" id="{40C432E6-E718-41AD-9698-CC8EF41D559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87FF660-4F8C-47F4-9847-DDEC6C9EA868}"/>
              </a:ext>
            </a:extLst>
          </p:cNvPr>
          <p:cNvSpPr>
            <a:spLocks noGrp="1"/>
          </p:cNvSpPr>
          <p:nvPr>
            <p:ph type="sldNum" sz="quarter" idx="17"/>
          </p:nvPr>
        </p:nvSpPr>
        <p:spPr>
          <a:ln/>
        </p:spPr>
        <p:txBody>
          <a:bodyPr/>
          <a:lstStyle>
            <a:lvl1pPr>
              <a:defRPr/>
            </a:lvl1pPr>
          </a:lstStyle>
          <a:p>
            <a:pPr>
              <a:defRPr/>
            </a:pPr>
            <a:fld id="{4EF5EEC9-CC7D-4CFA-8C87-F5C979B6AB49}" type="slidenum">
              <a:rPr lang="en-US" altLang="en-US"/>
              <a:pPr>
                <a:defRPr/>
              </a:pPr>
              <a:t>‹#›</a:t>
            </a:fld>
            <a:endParaRPr lang="en-US" altLang="en-US"/>
          </a:p>
        </p:txBody>
      </p:sp>
    </p:spTree>
    <p:extLst>
      <p:ext uri="{BB962C8B-B14F-4D97-AF65-F5344CB8AC3E}">
        <p14:creationId xmlns:p14="http://schemas.microsoft.com/office/powerpoint/2010/main" val="65630225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E972C1F5-444F-4A0C-BDC6-9AFF12B6BD9C}"/>
              </a:ext>
            </a:extLst>
          </p:cNvPr>
          <p:cNvSpPr>
            <a:spLocks noGrp="1" noChangeArrowheads="1"/>
          </p:cNvSpPr>
          <p:nvPr>
            <p:ph type="dt" sz="half" idx="10"/>
          </p:nvPr>
        </p:nvSpPr>
        <p:spPr>
          <a:ln/>
        </p:spPr>
        <p:txBody>
          <a:bodyPr/>
          <a:lstStyle>
            <a:lvl1pPr>
              <a:defRPr/>
            </a:lvl1pPr>
          </a:lstStyle>
          <a:p>
            <a:pPr>
              <a:defRPr/>
            </a:pPr>
            <a:fld id="{5B3E097F-8C04-4EFA-BC48-23215B957E00}" type="datetimeFigureOut">
              <a:rPr lang="en-US"/>
              <a:pPr>
                <a:defRPr/>
              </a:pPr>
              <a:t>4/25/2019</a:t>
            </a:fld>
            <a:endParaRPr lang="en-US"/>
          </a:p>
        </p:txBody>
      </p:sp>
      <p:sp>
        <p:nvSpPr>
          <p:cNvPr id="7" name="Rectangle 5">
            <a:extLst>
              <a:ext uri="{FF2B5EF4-FFF2-40B4-BE49-F238E27FC236}">
                <a16:creationId xmlns:a16="http://schemas.microsoft.com/office/drawing/2014/main" id="{28D5873F-FFAA-4ACD-8249-34A314DB093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EE4ADD3B-51E9-48C1-A346-3CE4D5F758A4}"/>
              </a:ext>
            </a:extLst>
          </p:cNvPr>
          <p:cNvSpPr>
            <a:spLocks noGrp="1"/>
          </p:cNvSpPr>
          <p:nvPr>
            <p:ph type="sldNum" sz="quarter" idx="12"/>
          </p:nvPr>
        </p:nvSpPr>
        <p:spPr>
          <a:ln/>
        </p:spPr>
        <p:txBody>
          <a:bodyPr/>
          <a:lstStyle>
            <a:lvl1pPr>
              <a:defRPr/>
            </a:lvl1pPr>
          </a:lstStyle>
          <a:p>
            <a:pPr>
              <a:defRPr/>
            </a:pPr>
            <a:fld id="{5061D697-8336-4E45-8E3A-2DE30C27D1B8}" type="slidenum">
              <a:rPr lang="en-US" altLang="en-US"/>
              <a:pPr>
                <a:defRPr/>
              </a:pPr>
              <a:t>‹#›</a:t>
            </a:fld>
            <a:endParaRPr lang="en-US" altLang="en-US"/>
          </a:p>
        </p:txBody>
      </p:sp>
    </p:spTree>
    <p:extLst>
      <p:ext uri="{BB962C8B-B14F-4D97-AF65-F5344CB8AC3E}">
        <p14:creationId xmlns:p14="http://schemas.microsoft.com/office/powerpoint/2010/main" val="302239685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8E762A8-1418-46CD-BB34-EC9368DA5984}"/>
              </a:ext>
            </a:extLst>
          </p:cNvPr>
          <p:cNvSpPr>
            <a:spLocks noGrp="1" noChangeArrowheads="1"/>
          </p:cNvSpPr>
          <p:nvPr>
            <p:ph type="dt" sz="half" idx="10"/>
          </p:nvPr>
        </p:nvSpPr>
        <p:spPr>
          <a:ln/>
        </p:spPr>
        <p:txBody>
          <a:bodyPr/>
          <a:lstStyle>
            <a:lvl1pPr>
              <a:defRPr/>
            </a:lvl1pPr>
          </a:lstStyle>
          <a:p>
            <a:pPr>
              <a:defRPr/>
            </a:pPr>
            <a:fld id="{A6D5FB45-39BB-4ABE-BFA3-908364460B7B}" type="datetimeFigureOut">
              <a:rPr lang="en-US"/>
              <a:pPr>
                <a:defRPr/>
              </a:pPr>
              <a:t>4/25/2019</a:t>
            </a:fld>
            <a:endParaRPr lang="en-US"/>
          </a:p>
        </p:txBody>
      </p:sp>
      <p:sp>
        <p:nvSpPr>
          <p:cNvPr id="4" name="Rectangle 5">
            <a:extLst>
              <a:ext uri="{FF2B5EF4-FFF2-40B4-BE49-F238E27FC236}">
                <a16:creationId xmlns:a16="http://schemas.microsoft.com/office/drawing/2014/main" id="{FC3CB273-674D-49D9-80A1-78C6362CF8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2A2D1F6-CED5-406E-86E6-1CA7026F6BFC}"/>
              </a:ext>
            </a:extLst>
          </p:cNvPr>
          <p:cNvSpPr>
            <a:spLocks noGrp="1"/>
          </p:cNvSpPr>
          <p:nvPr>
            <p:ph type="sldNum" sz="quarter" idx="12"/>
          </p:nvPr>
        </p:nvSpPr>
        <p:spPr>
          <a:ln/>
        </p:spPr>
        <p:txBody>
          <a:bodyPr/>
          <a:lstStyle>
            <a:lvl1pPr>
              <a:defRPr/>
            </a:lvl1pPr>
          </a:lstStyle>
          <a:p>
            <a:pPr>
              <a:defRPr/>
            </a:pPr>
            <a:fld id="{D2204724-01F1-4D5B-B081-CA3B74B37E9D}" type="slidenum">
              <a:rPr lang="en-US" altLang="en-US"/>
              <a:pPr>
                <a:defRPr/>
              </a:pPr>
              <a:t>‹#›</a:t>
            </a:fld>
            <a:endParaRPr lang="en-US" altLang="en-US"/>
          </a:p>
        </p:txBody>
      </p:sp>
    </p:spTree>
    <p:extLst>
      <p:ext uri="{BB962C8B-B14F-4D97-AF65-F5344CB8AC3E}">
        <p14:creationId xmlns:p14="http://schemas.microsoft.com/office/powerpoint/2010/main" val="92746380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14FE5C9B-8477-46D1-9452-CA2FEFFDF93E}"/>
              </a:ext>
            </a:extLst>
          </p:cNvPr>
          <p:cNvSpPr>
            <a:spLocks noGrp="1" noChangeArrowheads="1"/>
          </p:cNvSpPr>
          <p:nvPr>
            <p:ph type="dt" sz="half" idx="10"/>
          </p:nvPr>
        </p:nvSpPr>
        <p:spPr/>
        <p:txBody>
          <a:bodyPr/>
          <a:lstStyle>
            <a:lvl1pPr>
              <a:defRPr/>
            </a:lvl1pPr>
          </a:lstStyle>
          <a:p>
            <a:pPr>
              <a:defRPr/>
            </a:pPr>
            <a:fld id="{A900EC70-0122-4346-8B68-C2774B5E5B39}" type="datetimeFigureOut">
              <a:rPr lang="en-US"/>
              <a:pPr>
                <a:defRPr/>
              </a:pPr>
              <a:t>4/25/2019</a:t>
            </a:fld>
            <a:endParaRPr lang="en-US"/>
          </a:p>
        </p:txBody>
      </p:sp>
      <p:sp>
        <p:nvSpPr>
          <p:cNvPr id="3" name="Rectangle 5">
            <a:extLst>
              <a:ext uri="{FF2B5EF4-FFF2-40B4-BE49-F238E27FC236}">
                <a16:creationId xmlns:a16="http://schemas.microsoft.com/office/drawing/2014/main" id="{69109CC4-B73B-4E18-97B0-3D23F6D3E926}"/>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5A5C133-8771-46E1-BDEA-DCE9AC1141AA}"/>
              </a:ext>
            </a:extLst>
          </p:cNvPr>
          <p:cNvSpPr>
            <a:spLocks noGrp="1"/>
          </p:cNvSpPr>
          <p:nvPr>
            <p:ph type="sldNum" sz="quarter" idx="12"/>
          </p:nvPr>
        </p:nvSpPr>
        <p:spPr>
          <a:xfrm>
            <a:off x="6934200" y="6245225"/>
            <a:ext cx="2133600" cy="476250"/>
          </a:xfrm>
        </p:spPr>
        <p:txBody>
          <a:bodyPr/>
          <a:lstStyle>
            <a:lvl1pPr>
              <a:defRPr/>
            </a:lvl1pPr>
          </a:lstStyle>
          <a:p>
            <a:pPr>
              <a:defRPr/>
            </a:pPr>
            <a:fld id="{40ECC2B9-172B-4F47-99E4-062C4848F19B}" type="slidenum">
              <a:rPr lang="en-US" altLang="en-US"/>
              <a:pPr>
                <a:defRPr/>
              </a:pPr>
              <a:t>‹#›</a:t>
            </a:fld>
            <a:endParaRPr lang="en-US" altLang="en-US"/>
          </a:p>
        </p:txBody>
      </p:sp>
    </p:spTree>
    <p:extLst>
      <p:ext uri="{BB962C8B-B14F-4D97-AF65-F5344CB8AC3E}">
        <p14:creationId xmlns:p14="http://schemas.microsoft.com/office/powerpoint/2010/main" val="259357665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BF80E11B-FA15-4834-9D6F-D9391B4FDAB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F748AB3B-F982-48C1-AD71-AE87144FAF0C}"/>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54CF4DE7-F4B9-4ED8-8E8F-6D81DF4A653A}"/>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A9FA020A-EFF4-467A-8765-E46B107C7447}"/>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57F9FA25-F600-414A-B29E-FF00A3389556}" type="datetimeFigureOut">
              <a:rPr lang="en-US"/>
              <a:pPr>
                <a:defRPr/>
              </a:pPr>
              <a:t>4/25/2019</a:t>
            </a:fld>
            <a:endParaRPr lang="en-US"/>
          </a:p>
        </p:txBody>
      </p:sp>
      <p:sp>
        <p:nvSpPr>
          <p:cNvPr id="1029" name="Rectangle 5">
            <a:extLst>
              <a:ext uri="{FF2B5EF4-FFF2-40B4-BE49-F238E27FC236}">
                <a16:creationId xmlns:a16="http://schemas.microsoft.com/office/drawing/2014/main" id="{8B6577A2-A758-4208-872E-62B76FB222CE}"/>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44F7BF25-BE97-4F68-8B2C-F032EE721E1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7FAB16AC-B639-49A5-8F60-A87AACF8D434}"/>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a:solidFill>
                  <a:srgbClr val="F4F8FE"/>
                </a:solidFill>
              </a:defRPr>
            </a:lvl1pPr>
          </a:lstStyle>
          <a:p>
            <a:pPr>
              <a:defRPr/>
            </a:pPr>
            <a:fld id="{03263B43-9DA9-467D-8824-1BDCD79723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33" r:id="rId1"/>
    <p:sldLayoutId id="2147483747" r:id="rId2"/>
    <p:sldLayoutId id="2147483734" r:id="rId3"/>
    <p:sldLayoutId id="2147483735" r:id="rId4"/>
    <p:sldLayoutId id="2147483736" r:id="rId5"/>
    <p:sldLayoutId id="2147483737" r:id="rId6"/>
    <p:sldLayoutId id="2147483738" r:id="rId7"/>
    <p:sldLayoutId id="2147483739" r:id="rId8"/>
    <p:sldLayoutId id="2147483748" r:id="rId9"/>
    <p:sldLayoutId id="2147483740" r:id="rId10"/>
    <p:sldLayoutId id="2147483741" r:id="rId11"/>
    <p:sldLayoutId id="2147483742" r:id="rId12"/>
    <p:sldLayoutId id="2147483743" r:id="rId13"/>
    <p:sldLayoutId id="2147483744" r:id="rId14"/>
    <p:sldLayoutId id="2147483745" r:id="rId15"/>
    <p:sldLayoutId id="2147483746"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2DA1935-44E8-4393-88C7-D52B8A9494FA}"/>
              </a:ext>
            </a:extLst>
          </p:cNvPr>
          <p:cNvSpPr>
            <a:spLocks noGrp="1" noChangeArrowheads="1"/>
          </p:cNvSpPr>
          <p:nvPr>
            <p:ph type="title"/>
          </p:nvPr>
        </p:nvSpPr>
        <p:spPr/>
        <p:txBody>
          <a:bodyPr/>
          <a:lstStyle/>
          <a:p>
            <a:pPr eaLnBrk="1" hangingPunct="1">
              <a:spcBef>
                <a:spcPct val="100000"/>
              </a:spcBef>
              <a:buSzPct val="99000"/>
            </a:pPr>
            <a:r>
              <a:rPr lang="en-US" altLang="en-US"/>
              <a:t>Lesson 2: Hazus Inventory</a:t>
            </a:r>
          </a:p>
        </p:txBody>
      </p:sp>
      <p:sp>
        <p:nvSpPr>
          <p:cNvPr id="4099" name="TextBox 4">
            <a:extLst>
              <a:ext uri="{FF2B5EF4-FFF2-40B4-BE49-F238E27FC236}">
                <a16:creationId xmlns:a16="http://schemas.microsoft.com/office/drawing/2014/main" id="{F4F97FB4-8911-4F0C-8DC4-E9E82707138B}"/>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947F76F0-6067-4100-B2FF-6EF77FFE7C0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C1CB8DB4-98EA-40A6-B391-211F281FFB6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A0B4E67-2C4E-40AC-8DBA-90FB8E936562}" type="slidenum">
              <a:rPr lang="en-US" altLang="en-US" smtClean="0">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95BFA2B-7995-420D-B4B2-A9F5091054B4}"/>
              </a:ext>
            </a:extLst>
          </p:cNvPr>
          <p:cNvSpPr>
            <a:spLocks noGrp="1" noChangeArrowheads="1"/>
          </p:cNvSpPr>
          <p:nvPr>
            <p:ph type="title"/>
          </p:nvPr>
        </p:nvSpPr>
        <p:spPr/>
        <p:txBody>
          <a:bodyPr/>
          <a:lstStyle/>
          <a:p>
            <a:pPr eaLnBrk="1" hangingPunct="1">
              <a:spcBef>
                <a:spcPct val="100000"/>
              </a:spcBef>
              <a:buSzPct val="99000"/>
            </a:pPr>
            <a:r>
              <a:rPr lang="en-US" altLang="en-US"/>
              <a:t>Mapping Schemes</a:t>
            </a:r>
          </a:p>
        </p:txBody>
      </p:sp>
      <p:sp>
        <p:nvSpPr>
          <p:cNvPr id="2" name="Content Placeholder 1">
            <a:extLst>
              <a:ext uri="{FF2B5EF4-FFF2-40B4-BE49-F238E27FC236}">
                <a16:creationId xmlns:a16="http://schemas.microsoft.com/office/drawing/2014/main" id="{80029071-3A1F-417C-A682-28623F7AA8FA}"/>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Mapping schemes describe characteristics of buildings within a census tract or block</a:t>
            </a:r>
          </a:p>
          <a:p>
            <a:pPr eaLnBrk="1" hangingPunct="1">
              <a:spcBef>
                <a:spcPct val="100000"/>
              </a:spcBef>
              <a:buSzPct val="99000"/>
              <a:tabLst/>
              <a:defRPr/>
            </a:pPr>
            <a:r>
              <a:rPr lang="en-US" altLang="en-US" kern="1200">
                <a:sym typeface="Arial" panose="020B0604020202020204" pitchFamily="34" charset="0"/>
              </a:rPr>
              <a:t>Examples:</a:t>
            </a:r>
          </a:p>
          <a:p>
            <a:pPr marL="254000" lvl="1" indent="-254000" eaLnBrk="1" hangingPunct="1">
              <a:spcBef>
                <a:spcPct val="100000"/>
              </a:spcBef>
              <a:buSzPct val="99000"/>
              <a:tabLst/>
              <a:defRPr/>
            </a:pPr>
            <a:r>
              <a:rPr lang="en-US" altLang="en-US" kern="1200">
                <a:ea typeface="+mn-ea"/>
                <a:sym typeface="Arial" panose="020B0604020202020204" pitchFamily="34" charset="0"/>
              </a:rPr>
              <a:t>Foundation type</a:t>
            </a:r>
          </a:p>
          <a:p>
            <a:pPr marL="254000" lvl="1" indent="-254000" eaLnBrk="1" hangingPunct="1">
              <a:spcBef>
                <a:spcPct val="100000"/>
              </a:spcBef>
              <a:buSzPct val="99000"/>
              <a:tabLst/>
              <a:defRPr/>
            </a:pPr>
            <a:r>
              <a:rPr lang="en-US" altLang="en-US" kern="1200">
                <a:ea typeface="+mn-ea"/>
                <a:sym typeface="Arial" panose="020B0604020202020204" pitchFamily="34" charset="0"/>
              </a:rPr>
              <a:t>First-floor elevation</a:t>
            </a:r>
          </a:p>
          <a:p>
            <a:pPr marL="254000" lvl="1" indent="-254000" eaLnBrk="1" hangingPunct="1">
              <a:spcBef>
                <a:spcPct val="100000"/>
              </a:spcBef>
              <a:buSzPct val="99000"/>
              <a:tabLst/>
              <a:defRPr/>
            </a:pPr>
            <a:r>
              <a:rPr lang="en-US" altLang="en-US" kern="1200">
                <a:ea typeface="+mn-ea"/>
                <a:sym typeface="Arial" panose="020B0604020202020204" pitchFamily="34" charset="0"/>
              </a:rPr>
              <a:t>Construction materials</a:t>
            </a:r>
          </a:p>
          <a:p>
            <a:pPr eaLnBrk="1" hangingPunct="1">
              <a:spcBef>
                <a:spcPct val="100000"/>
              </a:spcBef>
              <a:buSzPct val="99000"/>
              <a:tabLst/>
              <a:defRPr/>
            </a:pPr>
            <a:r>
              <a:rPr lang="en-US" altLang="en-US" kern="1200">
                <a:sym typeface="Arial" panose="020B0604020202020204" pitchFamily="34" charset="0"/>
              </a:rPr>
              <a:t>Generally expressed as a percentage</a:t>
            </a:r>
          </a:p>
          <a:p>
            <a:pPr eaLnBrk="1" hangingPunct="1">
              <a:spcBef>
                <a:spcPct val="100000"/>
              </a:spcBef>
              <a:buSzPct val="99000"/>
              <a:tabLst/>
              <a:defRPr/>
            </a:pPr>
            <a:r>
              <a:rPr lang="en-US" altLang="en-US" kern="1200">
                <a:sym typeface="Arial" panose="020B0604020202020204" pitchFamily="34" charset="0"/>
              </a:rPr>
              <a:t>The default mapping schemes of your study area may be updated to better represent the accurate distribution of buildings using local data</a:t>
            </a:r>
            <a:endParaRPr lang="en-US"/>
          </a:p>
        </p:txBody>
      </p:sp>
      <p:sp>
        <p:nvSpPr>
          <p:cNvPr id="13316" name="Slide Number Placeholder 2">
            <a:extLst>
              <a:ext uri="{FF2B5EF4-FFF2-40B4-BE49-F238E27FC236}">
                <a16:creationId xmlns:a16="http://schemas.microsoft.com/office/drawing/2014/main" id="{873F3835-B93D-4272-8FAD-D8D878F2FEB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12D8BA4-42E1-458E-8EE6-26351CE79AA9}" type="slidenum">
              <a:rPr lang="en-US" altLang="en-US" smtClean="0">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D157309-566F-40C7-959A-27AFF70CC750}"/>
              </a:ext>
            </a:extLst>
          </p:cNvPr>
          <p:cNvSpPr>
            <a:spLocks noGrp="1" noChangeArrowheads="1"/>
          </p:cNvSpPr>
          <p:nvPr>
            <p:ph type="title"/>
          </p:nvPr>
        </p:nvSpPr>
        <p:spPr/>
        <p:txBody>
          <a:bodyPr/>
          <a:lstStyle/>
          <a:p>
            <a:pPr eaLnBrk="1" hangingPunct="1">
              <a:spcBef>
                <a:spcPct val="100000"/>
              </a:spcBef>
              <a:buSzPct val="99000"/>
            </a:pPr>
            <a:r>
              <a:rPr lang="en-US" altLang="en-US"/>
              <a:t>Activity 2.1</a:t>
            </a:r>
          </a:p>
        </p:txBody>
      </p:sp>
      <p:sp>
        <p:nvSpPr>
          <p:cNvPr id="2" name="Content Placeholder 1">
            <a:extLst>
              <a:ext uri="{FF2B5EF4-FFF2-40B4-BE49-F238E27FC236}">
                <a16:creationId xmlns:a16="http://schemas.microsoft.com/office/drawing/2014/main" id="{F247D4DF-4D3F-4E2C-A89F-BE226970197B}"/>
              </a:ext>
            </a:extLst>
          </p:cNvPr>
          <p:cNvSpPr>
            <a:spLocks noGrp="1"/>
          </p:cNvSpPr>
          <p:nvPr>
            <p:ph idx="1"/>
          </p:nvPr>
        </p:nvSpPr>
        <p:spPr/>
        <p:txBody>
          <a:bodyPr>
            <a:normAutofit fontScale="92500" lnSpcReduction="20000"/>
          </a:bodyPr>
          <a:lstStyle/>
          <a:p>
            <a:pPr eaLnBrk="1" hangingPunct="1">
              <a:spcBef>
                <a:spcPct val="100000"/>
              </a:spcBef>
              <a:buSzPct val="99000"/>
              <a:tabLst/>
              <a:defRPr/>
            </a:pPr>
            <a:r>
              <a:rPr lang="en-US" altLang="en-US" kern="1200">
                <a:sym typeface="Arial" panose="020B0604020202020204" pitchFamily="34" charset="0"/>
              </a:rPr>
              <a:t>The Instructor will</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aggregate inventory and mapping schemes </a:t>
            </a:r>
          </a:p>
          <a:p>
            <a:pPr marL="254000" lvl="1" indent="-254000" eaLnBrk="1" hangingPunct="1">
              <a:spcBef>
                <a:spcPct val="100000"/>
              </a:spcBef>
              <a:buSzPct val="99000"/>
              <a:tabLst/>
              <a:defRPr/>
            </a:pPr>
            <a:r>
              <a:rPr lang="en-US" altLang="en-US" kern="1200">
                <a:ea typeface="+mn-ea"/>
                <a:sym typeface="Arial" panose="020B0604020202020204" pitchFamily="34" charset="0"/>
              </a:rPr>
              <a:t>Lead students to answer the following questions: </a:t>
            </a:r>
          </a:p>
          <a:p>
            <a:pPr marL="635000" lvl="2" indent="-254000" eaLnBrk="1" hangingPunct="1">
              <a:spcBef>
                <a:spcPct val="100000"/>
              </a:spcBef>
              <a:buSzPct val="99000"/>
              <a:tabLst/>
              <a:defRPr/>
            </a:pPr>
            <a:r>
              <a:rPr lang="en-US" altLang="en-US" kern="1200">
                <a:ea typeface="+mn-ea"/>
                <a:sym typeface="Arial" panose="020B0604020202020204" pitchFamily="34" charset="0"/>
              </a:rPr>
              <a:t>Where might you find information to update the Hazus-provided building inventory? </a:t>
            </a:r>
          </a:p>
          <a:p>
            <a:pPr marL="635000" lvl="2" indent="-254000" eaLnBrk="1" hangingPunct="1">
              <a:spcBef>
                <a:spcPct val="100000"/>
              </a:spcBef>
              <a:buSzPct val="99000"/>
              <a:tabLst/>
              <a:defRPr/>
            </a:pPr>
            <a:r>
              <a:rPr lang="en-US" altLang="en-US" kern="1200">
                <a:ea typeface="+mn-ea"/>
                <a:sym typeface="Arial" panose="020B0604020202020204" pitchFamily="34" charset="0"/>
              </a:rPr>
              <a:t>Why does Hazus collect information about how a building is used as well as information about the materials from which it is constructed?</a:t>
            </a:r>
            <a:endParaRPr lang="en-US"/>
          </a:p>
        </p:txBody>
      </p:sp>
      <p:sp>
        <p:nvSpPr>
          <p:cNvPr id="14340" name="Slide Number Placeholder 2">
            <a:extLst>
              <a:ext uri="{FF2B5EF4-FFF2-40B4-BE49-F238E27FC236}">
                <a16:creationId xmlns:a16="http://schemas.microsoft.com/office/drawing/2014/main" id="{7F29FD2D-00CC-4EFB-962C-803B5F9E5F9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E63FE09-75F2-4991-8A83-47E34D069157}" type="slidenum">
              <a:rPr lang="en-US" altLang="en-US" smtClean="0">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332905-CF7C-4198-8735-CE59F556D162}"/>
              </a:ext>
            </a:extLst>
          </p:cNvPr>
          <p:cNvSpPr>
            <a:spLocks noGrp="1"/>
          </p:cNvSpPr>
          <p:nvPr>
            <p:ph idx="1"/>
          </p:nvPr>
        </p:nvSpPr>
        <p:spPr>
          <a:xfrm>
            <a:off x="412750" y="4930775"/>
            <a:ext cx="8229600" cy="2379663"/>
          </a:xfrm>
        </p:spPr>
        <p:txBody>
          <a:bodyPr/>
          <a:lstStyle/>
          <a:p>
            <a:pPr eaLnBrk="1" hangingPunct="1">
              <a:spcBef>
                <a:spcPct val="100000"/>
              </a:spcBef>
              <a:buSzPct val="99000"/>
              <a:defRPr/>
            </a:pPr>
            <a:r>
              <a:rPr lang="en-US" altLang="en-US" sz="1400" kern="1200" dirty="0">
                <a:sym typeface="Arial" panose="020B0604020202020204" pitchFamily="34" charset="0"/>
              </a:rPr>
              <a:t>O = Mapping Only          </a:t>
            </a:r>
          </a:p>
          <a:p>
            <a:pPr eaLnBrk="1" hangingPunct="1">
              <a:spcBef>
                <a:spcPct val="100000"/>
              </a:spcBef>
              <a:buSzPct val="99000"/>
              <a:defRPr/>
            </a:pPr>
            <a:r>
              <a:rPr lang="en-US" altLang="en-US" sz="1400" kern="1200" dirty="0">
                <a:sym typeface="Arial" panose="020B0604020202020204" pitchFamily="34" charset="0"/>
              </a:rPr>
              <a:t>/ = Some Analysis          X= Analysis                  </a:t>
            </a:r>
            <a:endParaRPr lang="en-US" sz="1400" dirty="0"/>
          </a:p>
        </p:txBody>
      </p:sp>
      <p:graphicFrame>
        <p:nvGraphicFramePr>
          <p:cNvPr id="4" name="Table 3">
            <a:extLst>
              <a:ext uri="{FF2B5EF4-FFF2-40B4-BE49-F238E27FC236}">
                <a16:creationId xmlns:a16="http://schemas.microsoft.com/office/drawing/2014/main" id="{ADE2C3CA-1997-4AC5-889E-4D5ED3CDE8A0}"/>
              </a:ext>
            </a:extLst>
          </p:cNvPr>
          <p:cNvGraphicFramePr>
            <a:graphicFrameLocks noGrp="1"/>
          </p:cNvGraphicFramePr>
          <p:nvPr/>
        </p:nvGraphicFramePr>
        <p:xfrm>
          <a:off x="304800" y="138113"/>
          <a:ext cx="8445500" cy="4770437"/>
        </p:xfrm>
        <a:graphic>
          <a:graphicData uri="http://schemas.openxmlformats.org/drawingml/2006/table">
            <a:tbl>
              <a:tblPr firstRow="1" bandRow="1">
                <a:tableStyleId>{5940675A-B579-460E-94D1-54222C63F5DA}</a:tableStyleId>
              </a:tblPr>
              <a:tblGrid>
                <a:gridCol w="1689100">
                  <a:extLst>
                    <a:ext uri="{9D8B030D-6E8A-4147-A177-3AD203B41FA5}">
                      <a16:colId xmlns:a16="http://schemas.microsoft.com/office/drawing/2014/main" val="20000"/>
                    </a:ext>
                  </a:extLst>
                </a:gridCol>
                <a:gridCol w="1689100">
                  <a:extLst>
                    <a:ext uri="{9D8B030D-6E8A-4147-A177-3AD203B41FA5}">
                      <a16:colId xmlns:a16="http://schemas.microsoft.com/office/drawing/2014/main" val="20001"/>
                    </a:ext>
                  </a:extLst>
                </a:gridCol>
                <a:gridCol w="1689100">
                  <a:extLst>
                    <a:ext uri="{9D8B030D-6E8A-4147-A177-3AD203B41FA5}">
                      <a16:colId xmlns:a16="http://schemas.microsoft.com/office/drawing/2014/main" val="20002"/>
                    </a:ext>
                  </a:extLst>
                </a:gridCol>
                <a:gridCol w="1689100">
                  <a:extLst>
                    <a:ext uri="{9D8B030D-6E8A-4147-A177-3AD203B41FA5}">
                      <a16:colId xmlns:a16="http://schemas.microsoft.com/office/drawing/2014/main" val="20003"/>
                    </a:ext>
                  </a:extLst>
                </a:gridCol>
                <a:gridCol w="1689100">
                  <a:extLst>
                    <a:ext uri="{9D8B030D-6E8A-4147-A177-3AD203B41FA5}">
                      <a16:colId xmlns:a16="http://schemas.microsoft.com/office/drawing/2014/main" val="20004"/>
                    </a:ext>
                  </a:extLst>
                </a:gridCol>
              </a:tblGrid>
              <a:tr h="335248">
                <a:tc>
                  <a:txBody>
                    <a:bodyPr/>
                    <a:lstStyle/>
                    <a:p>
                      <a:pPr lvl="0" algn="l">
                        <a:spcBef>
                          <a:spcPct val="100000"/>
                        </a:spcBef>
                        <a:buClrTx/>
                      </a:pPr>
                      <a:r>
                        <a:rPr lang="en-US" sz="1600" dirty="0">
                          <a:solidFill>
                            <a:srgbClr val="000066"/>
                          </a:solidFill>
                          <a:latin typeface="+mn-lt"/>
                          <a:ea typeface="+mn-ea"/>
                          <a:cs typeface="Arial"/>
                          <a:sym typeface="Arial"/>
                        </a:rPr>
                        <a:t>Inventory</a:t>
                      </a:r>
                    </a:p>
                  </a:txBody>
                  <a:tcPr marL="91448" marR="91448" marT="45709" marB="45709">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Earthquake</a:t>
                      </a:r>
                    </a:p>
                  </a:txBody>
                  <a:tcPr marL="91448" marR="91448" marT="45709" marB="45709">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Flood</a:t>
                      </a:r>
                    </a:p>
                  </a:txBody>
                  <a:tcPr marL="91448" marR="91448" marT="45709" marB="45709">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Hurricane</a:t>
                      </a:r>
                    </a:p>
                  </a:txBody>
                  <a:tcPr marL="91448" marR="91448" marT="45709" marB="45709">
                    <a:solidFill>
                      <a:srgbClr val="C0C0C0"/>
                    </a:solidFill>
                  </a:tcPr>
                </a:tc>
                <a:tc>
                  <a:txBody>
                    <a:bodyPr/>
                    <a:lstStyle/>
                    <a:p>
                      <a:pPr lvl="0" algn="l">
                        <a:spcBef>
                          <a:spcPct val="100000"/>
                        </a:spcBef>
                        <a:buClrTx/>
                      </a:pPr>
                      <a:r>
                        <a:rPr lang="en-US" sz="1600">
                          <a:solidFill>
                            <a:srgbClr val="000066"/>
                          </a:solidFill>
                          <a:latin typeface="+mn-lt"/>
                          <a:ea typeface="+mn-ea"/>
                          <a:cs typeface="Arial"/>
                          <a:sym typeface="Arial"/>
                        </a:rPr>
                        <a:t>Tsunami</a:t>
                      </a:r>
                    </a:p>
                  </a:txBody>
                  <a:tcPr marL="91448" marR="91448" marT="45709" marB="45709">
                    <a:solidFill>
                      <a:srgbClr val="C0C0C0"/>
                    </a:solidFill>
                  </a:tcPr>
                </a:tc>
                <a:extLst>
                  <a:ext uri="{0D108BD9-81ED-4DB2-BD59-A6C34878D82A}">
                    <a16:rowId xmlns:a16="http://schemas.microsoft.com/office/drawing/2014/main" val="10000"/>
                  </a:ext>
                </a:extLst>
              </a:tr>
              <a:tr h="579077">
                <a:tc>
                  <a:txBody>
                    <a:bodyPr/>
                    <a:lstStyle/>
                    <a:p>
                      <a:pPr lvl="0" algn="l">
                        <a:spcBef>
                          <a:spcPct val="100000"/>
                        </a:spcBef>
                        <a:buClrTx/>
                      </a:pPr>
                      <a:r>
                        <a:rPr lang="en-US" sz="1600" dirty="0">
                          <a:solidFill>
                            <a:srgbClr val="000066"/>
                          </a:solidFill>
                          <a:latin typeface="+mn-lt"/>
                          <a:ea typeface="+mn-ea"/>
                          <a:cs typeface="Arial"/>
                          <a:sym typeface="Arial"/>
                        </a:rPr>
                        <a:t>Essential facilities</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1"/>
                  </a:ext>
                </a:extLst>
              </a:tr>
              <a:tr h="579077">
                <a:tc>
                  <a:txBody>
                    <a:bodyPr/>
                    <a:lstStyle/>
                    <a:p>
                      <a:pPr lvl="0" algn="l">
                        <a:spcBef>
                          <a:spcPct val="100000"/>
                        </a:spcBef>
                        <a:buClrTx/>
                      </a:pPr>
                      <a:r>
                        <a:rPr lang="en-US" sz="1600">
                          <a:solidFill>
                            <a:srgbClr val="000066"/>
                          </a:solidFill>
                          <a:latin typeface="+mn-lt"/>
                          <a:ea typeface="+mn-ea"/>
                          <a:cs typeface="Arial"/>
                          <a:sym typeface="Arial"/>
                        </a:rPr>
                        <a:t>Transportation Systems</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X</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2"/>
                  </a:ext>
                </a:extLst>
              </a:tr>
              <a:tr h="401242">
                <a:tc>
                  <a:txBody>
                    <a:bodyPr/>
                    <a:lstStyle/>
                    <a:p>
                      <a:pPr lvl="0" algn="l">
                        <a:spcBef>
                          <a:spcPct val="100000"/>
                        </a:spcBef>
                        <a:buClrTx/>
                      </a:pPr>
                      <a:r>
                        <a:rPr lang="en-US" sz="1600">
                          <a:solidFill>
                            <a:srgbClr val="000066"/>
                          </a:solidFill>
                          <a:latin typeface="+mn-lt"/>
                          <a:ea typeface="+mn-ea"/>
                          <a:cs typeface="Arial"/>
                          <a:sym typeface="Arial"/>
                        </a:rPr>
                        <a:t>Utility Systems</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X</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3"/>
                  </a:ext>
                </a:extLst>
              </a:tr>
              <a:tr h="650904">
                <a:tc>
                  <a:txBody>
                    <a:bodyPr/>
                    <a:lstStyle/>
                    <a:p>
                      <a:pPr lvl="0" algn="l">
                        <a:spcBef>
                          <a:spcPct val="100000"/>
                        </a:spcBef>
                        <a:buClrTx/>
                      </a:pPr>
                      <a:r>
                        <a:rPr lang="en-US" sz="1600">
                          <a:solidFill>
                            <a:srgbClr val="000066"/>
                          </a:solidFill>
                          <a:latin typeface="+mn-lt"/>
                          <a:ea typeface="+mn-ea"/>
                          <a:cs typeface="Arial"/>
                          <a:sym typeface="Arial"/>
                        </a:rPr>
                        <a:t>High Potential Loss Facilities</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O</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4"/>
                  </a:ext>
                </a:extLst>
              </a:tr>
              <a:tr h="579077">
                <a:tc>
                  <a:txBody>
                    <a:bodyPr/>
                    <a:lstStyle/>
                    <a:p>
                      <a:pPr lvl="0" algn="l">
                        <a:spcBef>
                          <a:spcPct val="100000"/>
                        </a:spcBef>
                        <a:buClrTx/>
                      </a:pPr>
                      <a:r>
                        <a:rPr lang="en-US" sz="1600">
                          <a:solidFill>
                            <a:srgbClr val="000066"/>
                          </a:solidFill>
                          <a:latin typeface="+mn-lt"/>
                          <a:ea typeface="+mn-ea"/>
                          <a:cs typeface="Arial"/>
                          <a:sym typeface="Arial"/>
                        </a:rPr>
                        <a:t>User Defined Facilities</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X</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5"/>
                  </a:ext>
                </a:extLst>
              </a:tr>
              <a:tr h="822906">
                <a:tc>
                  <a:txBody>
                    <a:bodyPr/>
                    <a:lstStyle/>
                    <a:p>
                      <a:pPr lvl="0" algn="l">
                        <a:spcBef>
                          <a:spcPct val="100000"/>
                        </a:spcBef>
                        <a:buClrTx/>
                      </a:pPr>
                      <a:r>
                        <a:rPr lang="en-US" sz="1600">
                          <a:solidFill>
                            <a:srgbClr val="000066"/>
                          </a:solidFill>
                          <a:latin typeface="+mn-lt"/>
                          <a:ea typeface="+mn-ea"/>
                          <a:cs typeface="Arial"/>
                          <a:sym typeface="Arial"/>
                        </a:rPr>
                        <a:t>Hazardous Materials Facilities</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dirty="0">
                          <a:solidFill>
                            <a:srgbClr val="000066"/>
                          </a:solidFill>
                          <a:latin typeface="+mn-lt"/>
                          <a:ea typeface="+mn-ea"/>
                          <a:cs typeface="Arial"/>
                          <a:sym typeface="Arial"/>
                        </a:rPr>
                        <a:t>O</a:t>
                      </a:r>
                      <a:endParaRPr lang="en-US" sz="1600" dirty="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O</a:t>
                      </a:r>
                      <a:endParaRPr lang="en-US" sz="1600">
                        <a:solidFill>
                          <a:srgbClr val="000066"/>
                        </a:solidFill>
                        <a:latin typeface="+mn-lt"/>
                      </a:endParaRPr>
                    </a:p>
                  </a:txBody>
                  <a:tcPr marL="91448" marR="91448" marT="45709" marB="45709"/>
                </a:tc>
                <a:extLst>
                  <a:ext uri="{0D108BD9-81ED-4DB2-BD59-A6C34878D82A}">
                    <a16:rowId xmlns:a16="http://schemas.microsoft.com/office/drawing/2014/main" val="10006"/>
                  </a:ext>
                </a:extLst>
              </a:tr>
              <a:tr h="822906">
                <a:tc>
                  <a:txBody>
                    <a:bodyPr/>
                    <a:lstStyle/>
                    <a:p>
                      <a:pPr lvl="0" algn="l">
                        <a:spcBef>
                          <a:spcPct val="100000"/>
                        </a:spcBef>
                        <a:buClrTx/>
                      </a:pPr>
                      <a:r>
                        <a:rPr lang="en-US" sz="1600">
                          <a:solidFill>
                            <a:srgbClr val="000066"/>
                          </a:solidFill>
                          <a:latin typeface="+mn-lt"/>
                          <a:ea typeface="+mn-ea"/>
                          <a:cs typeface="Arial"/>
                          <a:sym typeface="Arial"/>
                        </a:rPr>
                        <a:t>Advanced Engineering Building Module</a:t>
                      </a:r>
                      <a:endParaRPr lang="en-US" sz="1600">
                        <a:solidFill>
                          <a:srgbClr val="000066"/>
                        </a:solidFill>
                        <a:latin typeface="+mn-lt"/>
                      </a:endParaRPr>
                    </a:p>
                  </a:txBody>
                  <a:tcPr marL="91448" marR="91448" marT="45709" marB="45709"/>
                </a:tc>
                <a:tc>
                  <a:txBody>
                    <a:bodyPr/>
                    <a:lstStyle/>
                    <a:p>
                      <a:pPr lvl="0" algn="l">
                        <a:spcBef>
                          <a:spcPct val="100000"/>
                        </a:spcBef>
                        <a:buClrTx/>
                      </a:pPr>
                      <a:r>
                        <a:rPr lang="en-US" sz="1600">
                          <a:solidFill>
                            <a:srgbClr val="000066"/>
                          </a:solidFill>
                          <a:latin typeface="+mn-lt"/>
                          <a:ea typeface="+mn-ea"/>
                          <a:cs typeface="Arial"/>
                          <a:sym typeface="Arial"/>
                        </a:rPr>
                        <a:t>X</a:t>
                      </a:r>
                      <a:endParaRPr lang="en-US" sz="1600">
                        <a:solidFill>
                          <a:srgbClr val="000066"/>
                        </a:solidFill>
                        <a:latin typeface="+mn-lt"/>
                      </a:endParaRPr>
                    </a:p>
                  </a:txBody>
                  <a:tcPr marL="91448" marR="91448" marT="45709" marB="45709"/>
                </a:tc>
                <a:tc>
                  <a:txBody>
                    <a:bodyPr/>
                    <a:lstStyle/>
                    <a:p>
                      <a:pPr algn="l">
                        <a:buClrTx/>
                      </a:pPr>
                      <a:endParaRPr lang="en-US" sz="1600">
                        <a:latin typeface="+mn-lt"/>
                      </a:endParaRPr>
                    </a:p>
                  </a:txBody>
                  <a:tcPr marL="91448" marR="91448" marT="45709" marB="45709"/>
                </a:tc>
                <a:tc>
                  <a:txBody>
                    <a:bodyPr/>
                    <a:lstStyle/>
                    <a:p>
                      <a:pPr algn="l">
                        <a:buClrTx/>
                      </a:pPr>
                      <a:endParaRPr lang="en-US" sz="1600" dirty="0">
                        <a:latin typeface="+mn-lt"/>
                      </a:endParaRPr>
                    </a:p>
                  </a:txBody>
                  <a:tcPr marL="91448" marR="91448" marT="45709" marB="45709"/>
                </a:tc>
                <a:tc>
                  <a:txBody>
                    <a:bodyPr/>
                    <a:lstStyle/>
                    <a:p>
                      <a:pPr algn="l">
                        <a:buClrTx/>
                      </a:pPr>
                      <a:endParaRPr lang="en-US" sz="1600" dirty="0">
                        <a:latin typeface="+mn-lt"/>
                      </a:endParaRPr>
                    </a:p>
                  </a:txBody>
                  <a:tcPr marL="91448" marR="91448" marT="45709" marB="45709"/>
                </a:tc>
                <a:extLst>
                  <a:ext uri="{0D108BD9-81ED-4DB2-BD59-A6C34878D82A}">
                    <a16:rowId xmlns:a16="http://schemas.microsoft.com/office/drawing/2014/main" val="10007"/>
                  </a:ext>
                </a:extLst>
              </a:tr>
            </a:tbl>
          </a:graphicData>
        </a:graphic>
      </p:graphicFrame>
      <p:sp>
        <p:nvSpPr>
          <p:cNvPr id="15419" name="Slide Number Placeholder 4">
            <a:extLst>
              <a:ext uri="{FF2B5EF4-FFF2-40B4-BE49-F238E27FC236}">
                <a16:creationId xmlns:a16="http://schemas.microsoft.com/office/drawing/2014/main" id="{BE5D939A-BD09-4D44-A61B-3C93759E86E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4263471-800A-446E-A160-63A37E37DB79}" type="slidenum">
              <a:rPr lang="en-US" altLang="en-US" smtClean="0">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26F014A0-DF82-4807-B1B9-F8D06104559A}"/>
              </a:ext>
            </a:extLst>
          </p:cNvPr>
          <p:cNvSpPr>
            <a:spLocks noGrp="1" noChangeArrowheads="1"/>
          </p:cNvSpPr>
          <p:nvPr>
            <p:ph type="title"/>
          </p:nvPr>
        </p:nvSpPr>
        <p:spPr/>
        <p:txBody>
          <a:bodyPr/>
          <a:lstStyle/>
          <a:p>
            <a:pPr eaLnBrk="1" hangingPunct="1">
              <a:spcBef>
                <a:spcPct val="100000"/>
              </a:spcBef>
              <a:buSzPct val="99000"/>
            </a:pPr>
            <a:r>
              <a:rPr lang="en-US" altLang="en-US"/>
              <a:t>User-Defined Facilities</a:t>
            </a:r>
          </a:p>
        </p:txBody>
      </p:sp>
      <p:sp>
        <p:nvSpPr>
          <p:cNvPr id="2" name="Content Placeholder 1">
            <a:extLst>
              <a:ext uri="{FF2B5EF4-FFF2-40B4-BE49-F238E27FC236}">
                <a16:creationId xmlns:a16="http://schemas.microsoft.com/office/drawing/2014/main" id="{E1E31770-7F88-4781-9CDD-B4742C0AD8A0}"/>
              </a:ext>
            </a:extLst>
          </p:cNvPr>
          <p:cNvSpPr>
            <a:spLocks noGrp="1"/>
          </p:cNvSpPr>
          <p:nvPr>
            <p:ph sz="quarter" idx="13"/>
          </p:nvPr>
        </p:nvSpPr>
        <p:spPr>
          <a:xfrm>
            <a:off x="457200" y="1152525"/>
            <a:ext cx="8229600" cy="2133600"/>
          </a:xfrm>
        </p:spPr>
        <p:txBody>
          <a:bodyPr>
            <a:normAutofit fontScale="70000" lnSpcReduction="20000"/>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User-Defined Facilities (UDFs) are any individual buildings that you may wish to add to the study region</a:t>
            </a:r>
          </a:p>
          <a:p>
            <a:pPr marL="254000" lvl="1" indent="-254000" eaLnBrk="1" hangingPunct="1">
              <a:spcBef>
                <a:spcPct val="100000"/>
              </a:spcBef>
              <a:buSzPct val="99000"/>
              <a:tabLst/>
              <a:defRPr/>
            </a:pPr>
            <a:r>
              <a:rPr lang="en-US" altLang="en-US" kern="1200">
                <a:ea typeface="+mn-ea"/>
                <a:sym typeface="Arial" panose="020B0604020202020204" pitchFamily="34" charset="0"/>
              </a:rPr>
              <a:t>UDFs are not designed to replace engineering models or knowledge</a:t>
            </a:r>
          </a:p>
          <a:p>
            <a:pPr marL="254000" lvl="1" indent="-254000" eaLnBrk="1" hangingPunct="1">
              <a:spcBef>
                <a:spcPct val="100000"/>
              </a:spcBef>
              <a:buSzPct val="99000"/>
              <a:tabLst/>
              <a:defRPr/>
            </a:pPr>
            <a:r>
              <a:rPr lang="en-US" altLang="en-US" kern="1200">
                <a:ea typeface="+mn-ea"/>
                <a:sym typeface="Arial" panose="020B0604020202020204" pitchFamily="34" charset="0"/>
              </a:rPr>
              <a:t>UDF results are best used by summing all the UDF results for an area rather than using individual structure results</a:t>
            </a:r>
            <a:endParaRPr lang="en-US"/>
          </a:p>
        </p:txBody>
      </p:sp>
      <p:pic>
        <p:nvPicPr>
          <p:cNvPr id="16388" name="Picture 5" descr="graphic depicts water and three houses.  One house is located below the water surface., one house is located near the water surface level and the third house is located above and away from the water.">
            <a:extLst>
              <a:ext uri="{FF2B5EF4-FFF2-40B4-BE49-F238E27FC236}">
                <a16:creationId xmlns:a16="http://schemas.microsoft.com/office/drawing/2014/main" id="{70696869-8819-4127-8383-9DB48A7BF05D}"/>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262313" y="4206875"/>
            <a:ext cx="2619375" cy="703263"/>
          </a:xfrm>
          <a:noFill/>
        </p:spPr>
      </p:pic>
      <p:sp>
        <p:nvSpPr>
          <p:cNvPr id="16389" name="Slide Number Placeholder 3">
            <a:extLst>
              <a:ext uri="{FF2B5EF4-FFF2-40B4-BE49-F238E27FC236}">
                <a16:creationId xmlns:a16="http://schemas.microsoft.com/office/drawing/2014/main" id="{DD582C83-355B-4B0F-8C50-9630FE9CC286}"/>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7E29324-4700-43F6-BA82-A7AAC1B794BA}" type="slidenum">
              <a:rPr lang="en-US" altLang="en-US" smtClean="0">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730383E-47E8-4FAB-A7F8-6505B77DFF84}"/>
              </a:ext>
            </a:extLst>
          </p:cNvPr>
          <p:cNvSpPr>
            <a:spLocks noGrp="1" noChangeArrowheads="1"/>
          </p:cNvSpPr>
          <p:nvPr>
            <p:ph type="title"/>
          </p:nvPr>
        </p:nvSpPr>
        <p:spPr/>
        <p:txBody>
          <a:bodyPr/>
          <a:lstStyle/>
          <a:p>
            <a:pPr eaLnBrk="1" hangingPunct="1">
              <a:spcBef>
                <a:spcPct val="100000"/>
              </a:spcBef>
              <a:buSzPct val="99000"/>
            </a:pPr>
            <a:r>
              <a:rPr lang="en-US" altLang="en-US"/>
              <a:t>GBS Results</a:t>
            </a:r>
          </a:p>
        </p:txBody>
      </p:sp>
      <p:graphicFrame>
        <p:nvGraphicFramePr>
          <p:cNvPr id="5" name="Table 4">
            <a:extLst>
              <a:ext uri="{FF2B5EF4-FFF2-40B4-BE49-F238E27FC236}">
                <a16:creationId xmlns:a16="http://schemas.microsoft.com/office/drawing/2014/main" id="{7423B92A-F119-4055-BB03-DF8E2217D10C}"/>
              </a:ext>
            </a:extLst>
          </p:cNvPr>
          <p:cNvGraphicFramePr>
            <a:graphicFrameLocks noGrp="1"/>
          </p:cNvGraphicFramePr>
          <p:nvPr/>
        </p:nvGraphicFramePr>
        <p:xfrm>
          <a:off x="565150" y="1006475"/>
          <a:ext cx="7620000" cy="4816475"/>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304884">
                <a:tc>
                  <a:txBody>
                    <a:bodyPr/>
                    <a:lstStyle/>
                    <a:p>
                      <a:pPr lvl="0" algn="ctr">
                        <a:spcBef>
                          <a:spcPct val="100000"/>
                        </a:spcBef>
                        <a:buClrTx/>
                      </a:pPr>
                      <a:r>
                        <a:rPr lang="en-US" sz="1400" dirty="0">
                          <a:solidFill>
                            <a:srgbClr val="000066"/>
                          </a:solidFill>
                          <a:latin typeface="+mn-lt"/>
                          <a:ea typeface="+mn-ea"/>
                          <a:cs typeface="Arial"/>
                          <a:sym typeface="Arial"/>
                        </a:rPr>
                        <a:t>Earthquake</a:t>
                      </a:r>
                    </a:p>
                  </a:txBody>
                  <a:tcPr marT="45733" marB="45733">
                    <a:solidFill>
                      <a:srgbClr val="C0C0C0"/>
                    </a:solidFill>
                  </a:tcPr>
                </a:tc>
                <a:tc>
                  <a:txBody>
                    <a:bodyPr/>
                    <a:lstStyle/>
                    <a:p>
                      <a:pPr lvl="0" algn="ctr">
                        <a:spcBef>
                          <a:spcPct val="100000"/>
                        </a:spcBef>
                        <a:buClrTx/>
                      </a:pPr>
                      <a:r>
                        <a:rPr lang="en-US" sz="1400" dirty="0">
                          <a:solidFill>
                            <a:srgbClr val="000066"/>
                          </a:solidFill>
                          <a:latin typeface="+mn-lt"/>
                          <a:ea typeface="+mn-ea"/>
                          <a:cs typeface="Arial"/>
                          <a:sym typeface="Arial"/>
                        </a:rPr>
                        <a:t>Flood</a:t>
                      </a:r>
                    </a:p>
                  </a:txBody>
                  <a:tcPr marT="45733" marB="45733">
                    <a:solidFill>
                      <a:srgbClr val="C0C0C0"/>
                    </a:solidFill>
                  </a:tcPr>
                </a:tc>
                <a:tc>
                  <a:txBody>
                    <a:bodyPr/>
                    <a:lstStyle/>
                    <a:p>
                      <a:pPr lvl="0" algn="ctr">
                        <a:spcBef>
                          <a:spcPct val="100000"/>
                        </a:spcBef>
                        <a:buClrTx/>
                      </a:pPr>
                      <a:r>
                        <a:rPr lang="en-US" sz="1400">
                          <a:solidFill>
                            <a:srgbClr val="000066"/>
                          </a:solidFill>
                          <a:latin typeface="+mn-lt"/>
                          <a:ea typeface="+mn-ea"/>
                          <a:cs typeface="Arial"/>
                          <a:sym typeface="Arial"/>
                        </a:rPr>
                        <a:t>Hurricane</a:t>
                      </a:r>
                    </a:p>
                  </a:txBody>
                  <a:tcPr marT="45733" marB="45733">
                    <a:solidFill>
                      <a:srgbClr val="C0C0C0"/>
                    </a:solidFill>
                  </a:tcPr>
                </a:tc>
                <a:tc>
                  <a:txBody>
                    <a:bodyPr/>
                    <a:lstStyle/>
                    <a:p>
                      <a:pPr lvl="0" algn="ctr">
                        <a:spcBef>
                          <a:spcPct val="100000"/>
                        </a:spcBef>
                        <a:buClrTx/>
                      </a:pPr>
                      <a:r>
                        <a:rPr lang="en-US" sz="1400">
                          <a:solidFill>
                            <a:srgbClr val="000066"/>
                          </a:solidFill>
                          <a:latin typeface="+mn-lt"/>
                          <a:ea typeface="+mn-ea"/>
                          <a:cs typeface="Arial"/>
                          <a:sym typeface="Arial"/>
                        </a:rPr>
                        <a:t>Tsunami</a:t>
                      </a:r>
                    </a:p>
                  </a:txBody>
                  <a:tcPr marT="45733" marB="45733">
                    <a:solidFill>
                      <a:srgbClr val="C0C0C0"/>
                    </a:solidFill>
                  </a:tcPr>
                </a:tc>
                <a:extLst>
                  <a:ext uri="{0D108BD9-81ED-4DB2-BD59-A6C34878D82A}">
                    <a16:rowId xmlns:a16="http://schemas.microsoft.com/office/drawing/2014/main" val="10000"/>
                  </a:ext>
                </a:extLst>
              </a:tr>
              <a:tr h="609657">
                <a:tc>
                  <a:txBody>
                    <a:bodyPr/>
                    <a:lstStyle/>
                    <a:p>
                      <a:pPr lvl="0" algn="l">
                        <a:spcBef>
                          <a:spcPct val="100000"/>
                        </a:spcBef>
                        <a:buClrTx/>
                      </a:pPr>
                      <a:r>
                        <a:rPr lang="en-US" sz="1400" dirty="0">
                          <a:solidFill>
                            <a:srgbClr val="000066"/>
                          </a:solidFill>
                          <a:latin typeface="+mn-lt"/>
                          <a:ea typeface="+mn-ea"/>
                          <a:cs typeface="Arial"/>
                          <a:sym typeface="Arial"/>
                        </a:rPr>
                        <a:t>Damage by Building Type</a:t>
                      </a:r>
                      <a:endParaRPr lang="en-US" sz="1400" dirty="0">
                        <a:solidFill>
                          <a:srgbClr val="000066"/>
                        </a:solidFill>
                        <a:latin typeface="+mn-lt"/>
                      </a:endParaRPr>
                    </a:p>
                  </a:txBody>
                  <a:tcPr marT="45733" marB="45733"/>
                </a:tc>
                <a:tc>
                  <a:txBody>
                    <a:bodyPr/>
                    <a:lstStyle/>
                    <a:p>
                      <a:pPr lvl="0" algn="l">
                        <a:spcBef>
                          <a:spcPct val="100000"/>
                        </a:spcBef>
                        <a:buClrTx/>
                      </a:pPr>
                      <a:r>
                        <a:rPr lang="en-US" sz="1400" dirty="0">
                          <a:solidFill>
                            <a:srgbClr val="000066"/>
                          </a:solidFill>
                          <a:latin typeface="+mn-lt"/>
                          <a:ea typeface="+mn-ea"/>
                          <a:cs typeface="Arial"/>
                          <a:sym typeface="Arial"/>
                        </a:rPr>
                        <a:t>Damage by Occupancy</a:t>
                      </a:r>
                      <a:endParaRPr lang="en-US" sz="1400" dirty="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Damage Probabilities by Occupancy</a:t>
                      </a:r>
                      <a:endParaRPr lang="en-US" sz="140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Damage by Count</a:t>
                      </a:r>
                      <a:endParaRPr lang="en-US" sz="1400">
                        <a:solidFill>
                          <a:srgbClr val="000066"/>
                        </a:solidFill>
                        <a:latin typeface="+mn-lt"/>
                      </a:endParaRPr>
                    </a:p>
                  </a:txBody>
                  <a:tcPr marT="45733" marB="45733"/>
                </a:tc>
                <a:extLst>
                  <a:ext uri="{0D108BD9-81ED-4DB2-BD59-A6C34878D82A}">
                    <a16:rowId xmlns:a16="http://schemas.microsoft.com/office/drawing/2014/main" val="10001"/>
                  </a:ext>
                </a:extLst>
              </a:tr>
              <a:tr h="609657">
                <a:tc>
                  <a:txBody>
                    <a:bodyPr/>
                    <a:lstStyle/>
                    <a:p>
                      <a:pPr lvl="0" algn="l">
                        <a:spcBef>
                          <a:spcPct val="100000"/>
                        </a:spcBef>
                        <a:buClrTx/>
                      </a:pPr>
                      <a:r>
                        <a:rPr lang="en-US" sz="1400">
                          <a:solidFill>
                            <a:srgbClr val="000066"/>
                          </a:solidFill>
                          <a:latin typeface="+mn-lt"/>
                          <a:ea typeface="+mn-ea"/>
                          <a:cs typeface="Arial"/>
                          <a:sym typeface="Arial"/>
                        </a:rPr>
                        <a:t>Damage by Building Count</a:t>
                      </a:r>
                      <a:endParaRPr lang="en-US" sz="1400">
                        <a:solidFill>
                          <a:srgbClr val="000066"/>
                        </a:solidFill>
                        <a:latin typeface="+mn-lt"/>
                      </a:endParaRPr>
                    </a:p>
                  </a:txBody>
                  <a:tcPr marT="45733" marB="45733"/>
                </a:tc>
                <a:tc>
                  <a:txBody>
                    <a:bodyPr/>
                    <a:lstStyle/>
                    <a:p>
                      <a:pPr lvl="0" algn="l">
                        <a:spcBef>
                          <a:spcPct val="100000"/>
                        </a:spcBef>
                        <a:buClrTx/>
                      </a:pPr>
                      <a:r>
                        <a:rPr lang="en-US" sz="1400" dirty="0">
                          <a:solidFill>
                            <a:srgbClr val="000066"/>
                          </a:solidFill>
                          <a:latin typeface="+mn-lt"/>
                          <a:ea typeface="+mn-ea"/>
                          <a:cs typeface="Arial"/>
                          <a:sym typeface="Arial"/>
                        </a:rPr>
                        <a:t>Damage by Building Type</a:t>
                      </a:r>
                      <a:endParaRPr lang="en-US" sz="1400" dirty="0">
                        <a:solidFill>
                          <a:srgbClr val="000066"/>
                        </a:solidFill>
                        <a:latin typeface="+mn-lt"/>
                      </a:endParaRPr>
                    </a:p>
                  </a:txBody>
                  <a:tcPr marT="45733" marB="45733"/>
                </a:tc>
                <a:tc>
                  <a:txBody>
                    <a:bodyPr/>
                    <a:lstStyle/>
                    <a:p>
                      <a:pPr lvl="0" algn="l">
                        <a:spcBef>
                          <a:spcPct val="100000"/>
                        </a:spcBef>
                        <a:buClrTx/>
                      </a:pPr>
                      <a:r>
                        <a:rPr lang="en-US" sz="1400" dirty="0">
                          <a:solidFill>
                            <a:srgbClr val="000066"/>
                          </a:solidFill>
                          <a:latin typeface="+mn-lt"/>
                          <a:ea typeface="+mn-ea"/>
                          <a:cs typeface="Arial"/>
                          <a:sym typeface="Arial"/>
                        </a:rPr>
                        <a:t>Damage Probabilities by Building Type</a:t>
                      </a:r>
                      <a:endParaRPr lang="en-US" sz="1400" dirty="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Damage by Square Footage</a:t>
                      </a:r>
                      <a:endParaRPr lang="en-US" sz="1400">
                        <a:solidFill>
                          <a:srgbClr val="000066"/>
                        </a:solidFill>
                        <a:latin typeface="+mn-lt"/>
                      </a:endParaRPr>
                    </a:p>
                  </a:txBody>
                  <a:tcPr marT="45733" marB="45733"/>
                </a:tc>
                <a:extLst>
                  <a:ext uri="{0D108BD9-81ED-4DB2-BD59-A6C34878D82A}">
                    <a16:rowId xmlns:a16="http://schemas.microsoft.com/office/drawing/2014/main" val="10002"/>
                  </a:ext>
                </a:extLst>
              </a:tr>
              <a:tr h="731721">
                <a:tc>
                  <a:txBody>
                    <a:bodyPr/>
                    <a:lstStyle/>
                    <a:p>
                      <a:pPr lvl="0" algn="l">
                        <a:spcBef>
                          <a:spcPct val="100000"/>
                        </a:spcBef>
                        <a:buClrTx/>
                      </a:pPr>
                      <a:r>
                        <a:rPr lang="en-US" sz="1400">
                          <a:solidFill>
                            <a:srgbClr val="000066"/>
                          </a:solidFill>
                          <a:latin typeface="+mn-lt"/>
                          <a:ea typeface="+mn-ea"/>
                          <a:cs typeface="Arial"/>
                          <a:sym typeface="Arial"/>
                        </a:rPr>
                        <a:t>Damage by Square Footage</a:t>
                      </a:r>
                      <a:endParaRPr lang="en-US" sz="140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Damage by Building Count</a:t>
                      </a:r>
                      <a:endParaRPr lang="en-US" sz="1400">
                        <a:solidFill>
                          <a:srgbClr val="000066"/>
                        </a:solidFill>
                        <a:latin typeface="+mn-lt"/>
                      </a:endParaRPr>
                    </a:p>
                  </a:txBody>
                  <a:tcPr marT="45733" marB="45733"/>
                </a:tc>
                <a:tc>
                  <a:txBody>
                    <a:bodyPr/>
                    <a:lstStyle/>
                    <a:p>
                      <a:pPr lvl="0" algn="l">
                        <a:spcBef>
                          <a:spcPct val="100000"/>
                        </a:spcBef>
                        <a:buClrTx/>
                      </a:pPr>
                      <a:r>
                        <a:rPr lang="en-US" sz="1400" dirty="0">
                          <a:solidFill>
                            <a:srgbClr val="000066"/>
                          </a:solidFill>
                          <a:latin typeface="+mn-lt"/>
                          <a:ea typeface="+mn-ea"/>
                          <a:cs typeface="Arial"/>
                          <a:sym typeface="Arial"/>
                        </a:rPr>
                        <a:t>Cost of Building Repair or Replacement</a:t>
                      </a:r>
                      <a:endParaRPr lang="en-US" sz="1400" dirty="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Building Economic Loss</a:t>
                      </a:r>
                      <a:endParaRPr lang="en-US" sz="1400">
                        <a:solidFill>
                          <a:srgbClr val="000066"/>
                        </a:solidFill>
                        <a:latin typeface="+mn-lt"/>
                      </a:endParaRPr>
                    </a:p>
                  </a:txBody>
                  <a:tcPr marT="45733" marB="45733"/>
                </a:tc>
                <a:extLst>
                  <a:ext uri="{0D108BD9-81ED-4DB2-BD59-A6C34878D82A}">
                    <a16:rowId xmlns:a16="http://schemas.microsoft.com/office/drawing/2014/main" val="10003"/>
                  </a:ext>
                </a:extLst>
              </a:tr>
              <a:tr h="609657">
                <a:tc>
                  <a:txBody>
                    <a:bodyPr/>
                    <a:lstStyle/>
                    <a:p>
                      <a:pPr lvl="0" algn="l">
                        <a:spcBef>
                          <a:spcPct val="100000"/>
                        </a:spcBef>
                        <a:buClrTx/>
                      </a:pPr>
                      <a:r>
                        <a:rPr lang="en-US" sz="1400">
                          <a:solidFill>
                            <a:srgbClr val="000066"/>
                          </a:solidFill>
                          <a:latin typeface="+mn-lt"/>
                          <a:ea typeface="+mn-ea"/>
                          <a:cs typeface="Arial"/>
                          <a:sym typeface="Arial"/>
                        </a:rPr>
                        <a:t>Direct Economic Loss</a:t>
                      </a:r>
                      <a:endParaRPr lang="en-US" sz="140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Economic Loss by Full Replacement</a:t>
                      </a:r>
                      <a:endParaRPr lang="en-US" sz="1400">
                        <a:solidFill>
                          <a:srgbClr val="000066"/>
                        </a:solidFill>
                        <a:latin typeface="+mn-lt"/>
                      </a:endParaRPr>
                    </a:p>
                  </a:txBody>
                  <a:tcPr marT="45733" marB="45733"/>
                </a:tc>
                <a:tc>
                  <a:txBody>
                    <a:bodyPr/>
                    <a:lstStyle/>
                    <a:p>
                      <a:pPr lvl="0" algn="l">
                        <a:spcBef>
                          <a:spcPct val="100000"/>
                        </a:spcBef>
                        <a:buClrTx/>
                      </a:pPr>
                      <a:r>
                        <a:rPr lang="en-US" sz="1400" dirty="0">
                          <a:solidFill>
                            <a:srgbClr val="000066"/>
                          </a:solidFill>
                          <a:latin typeface="+mn-lt"/>
                          <a:ea typeface="+mn-ea"/>
                          <a:cs typeface="Arial"/>
                          <a:sym typeface="Arial"/>
                        </a:rPr>
                        <a:t>Loss of Contents</a:t>
                      </a:r>
                      <a:endParaRPr lang="en-US" sz="1400" dirty="0">
                        <a:solidFill>
                          <a:srgbClr val="000066"/>
                        </a:solidFill>
                        <a:latin typeface="+mn-lt"/>
                      </a:endParaRPr>
                    </a:p>
                  </a:txBody>
                  <a:tcPr marT="45733" marB="45733"/>
                </a:tc>
                <a:tc>
                  <a:txBody>
                    <a:bodyPr/>
                    <a:lstStyle/>
                    <a:p>
                      <a:pPr algn="l">
                        <a:buClrTx/>
                      </a:pPr>
                      <a:endParaRPr lang="en-US" sz="1400" dirty="0">
                        <a:latin typeface="+mn-lt"/>
                      </a:endParaRPr>
                    </a:p>
                  </a:txBody>
                  <a:tcPr marT="45733" marB="45733"/>
                </a:tc>
                <a:extLst>
                  <a:ext uri="{0D108BD9-81ED-4DB2-BD59-A6C34878D82A}">
                    <a16:rowId xmlns:a16="http://schemas.microsoft.com/office/drawing/2014/main" val="10004"/>
                  </a:ext>
                </a:extLst>
              </a:tr>
              <a:tr h="1158347">
                <a:tc>
                  <a:txBody>
                    <a:bodyPr/>
                    <a:lstStyle/>
                    <a:p>
                      <a:pPr lvl="0" algn="l">
                        <a:spcBef>
                          <a:spcPct val="100000"/>
                        </a:spcBef>
                        <a:buClrTx/>
                      </a:pPr>
                      <a:r>
                        <a:rPr lang="en-US" sz="1400">
                          <a:solidFill>
                            <a:srgbClr val="000066"/>
                          </a:solidFill>
                          <a:latin typeface="+mn-lt"/>
                          <a:ea typeface="+mn-ea"/>
                          <a:cs typeface="Arial"/>
                          <a:sym typeface="Arial"/>
                        </a:rPr>
                        <a:t>Building Loss by Damage State</a:t>
                      </a:r>
                      <a:endParaRPr lang="en-US" sz="140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Economic Loss by Depreciated Replacement</a:t>
                      </a:r>
                      <a:endParaRPr lang="en-US" sz="1400">
                        <a:solidFill>
                          <a:srgbClr val="000066"/>
                        </a:solidFill>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Business Inventory Loss, Business Income Loss, Employee Wage Loss</a:t>
                      </a:r>
                      <a:endParaRPr lang="en-US" sz="1400">
                        <a:solidFill>
                          <a:srgbClr val="000066"/>
                        </a:solidFill>
                        <a:latin typeface="+mn-lt"/>
                      </a:endParaRPr>
                    </a:p>
                  </a:txBody>
                  <a:tcPr marT="45733" marB="45733"/>
                </a:tc>
                <a:tc>
                  <a:txBody>
                    <a:bodyPr/>
                    <a:lstStyle/>
                    <a:p>
                      <a:pPr algn="l">
                        <a:buClrTx/>
                      </a:pPr>
                      <a:endParaRPr lang="en-US" sz="1400" dirty="0">
                        <a:latin typeface="+mn-lt"/>
                      </a:endParaRPr>
                    </a:p>
                  </a:txBody>
                  <a:tcPr marT="45733" marB="45733"/>
                </a:tc>
                <a:extLst>
                  <a:ext uri="{0D108BD9-81ED-4DB2-BD59-A6C34878D82A}">
                    <a16:rowId xmlns:a16="http://schemas.microsoft.com/office/drawing/2014/main" val="10005"/>
                  </a:ext>
                </a:extLst>
              </a:tr>
              <a:tr h="792553">
                <a:tc>
                  <a:txBody>
                    <a:bodyPr/>
                    <a:lstStyle/>
                    <a:p>
                      <a:pPr algn="l">
                        <a:buClrTx/>
                      </a:pPr>
                      <a:endParaRPr lang="en-US" sz="1400" dirty="0">
                        <a:latin typeface="+mn-lt"/>
                      </a:endParaRPr>
                    </a:p>
                  </a:txBody>
                  <a:tcPr marT="45733" marB="45733"/>
                </a:tc>
                <a:tc>
                  <a:txBody>
                    <a:bodyPr/>
                    <a:lstStyle/>
                    <a:p>
                      <a:pPr algn="l">
                        <a:buClrTx/>
                      </a:pPr>
                      <a:endParaRPr lang="en-US" sz="1400">
                        <a:latin typeface="+mn-lt"/>
                      </a:endParaRPr>
                    </a:p>
                  </a:txBody>
                  <a:tcPr marT="45733" marB="45733"/>
                </a:tc>
                <a:tc>
                  <a:txBody>
                    <a:bodyPr/>
                    <a:lstStyle/>
                    <a:p>
                      <a:pPr lvl="0" algn="l">
                        <a:spcBef>
                          <a:spcPct val="100000"/>
                        </a:spcBef>
                        <a:buClrTx/>
                      </a:pPr>
                      <a:r>
                        <a:rPr lang="en-US" sz="1400">
                          <a:solidFill>
                            <a:srgbClr val="000066"/>
                          </a:solidFill>
                          <a:latin typeface="+mn-lt"/>
                          <a:ea typeface="+mn-ea"/>
                          <a:cs typeface="Arial"/>
                          <a:sym typeface="Arial"/>
                        </a:rPr>
                        <a:t>Loss of Rental Income, Relocation Costs</a:t>
                      </a:r>
                      <a:endParaRPr lang="en-US" sz="1400">
                        <a:solidFill>
                          <a:srgbClr val="000066"/>
                        </a:solidFill>
                        <a:latin typeface="+mn-lt"/>
                      </a:endParaRPr>
                    </a:p>
                  </a:txBody>
                  <a:tcPr marT="45733" marB="45733"/>
                </a:tc>
                <a:tc>
                  <a:txBody>
                    <a:bodyPr/>
                    <a:lstStyle/>
                    <a:p>
                      <a:pPr algn="l">
                        <a:buClrTx/>
                      </a:pPr>
                      <a:endParaRPr lang="en-US" sz="1400" dirty="0">
                        <a:latin typeface="+mn-lt"/>
                      </a:endParaRPr>
                    </a:p>
                  </a:txBody>
                  <a:tcPr marT="45733" marB="45733"/>
                </a:tc>
                <a:extLst>
                  <a:ext uri="{0D108BD9-81ED-4DB2-BD59-A6C34878D82A}">
                    <a16:rowId xmlns:a16="http://schemas.microsoft.com/office/drawing/2014/main" val="10006"/>
                  </a:ext>
                </a:extLst>
              </a:tr>
            </a:tbl>
          </a:graphicData>
        </a:graphic>
      </p:graphicFrame>
      <p:sp>
        <p:nvSpPr>
          <p:cNvPr id="17453" name="Slide Number Placeholder 2">
            <a:extLst>
              <a:ext uri="{FF2B5EF4-FFF2-40B4-BE49-F238E27FC236}">
                <a16:creationId xmlns:a16="http://schemas.microsoft.com/office/drawing/2014/main" id="{387E55C3-B218-4DD2-90AC-FE99A45CD09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89EF6C9-2ED0-46EB-9B3C-A9CA2838471E}" type="slidenum">
              <a:rPr lang="en-US" altLang="en-US" smtClean="0">
                <a:solidFill>
                  <a:srgbClr val="F4F8FE"/>
                </a:solidFill>
              </a:rPr>
              <a:pPr>
                <a:spcBef>
                  <a:spcPct val="100000"/>
                </a:spcBef>
                <a:buSzPct val="99000"/>
              </a:pPr>
              <a:t>14</a:t>
            </a:fld>
            <a:endParaRPr lang="en-US" altLang="en-US">
              <a:solidFill>
                <a:srgbClr val="F4F8FE"/>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72285D0-6369-49B1-91B7-96FC9BD5EB2F}"/>
              </a:ext>
            </a:extLst>
          </p:cNvPr>
          <p:cNvSpPr>
            <a:spLocks noGrp="1" noChangeArrowheads="1"/>
          </p:cNvSpPr>
          <p:nvPr>
            <p:ph type="title"/>
          </p:nvPr>
        </p:nvSpPr>
        <p:spPr/>
        <p:txBody>
          <a:bodyPr/>
          <a:lstStyle/>
          <a:p>
            <a:pPr eaLnBrk="1" hangingPunct="1">
              <a:spcBef>
                <a:spcPct val="100000"/>
              </a:spcBef>
              <a:buSzPct val="99000"/>
            </a:pPr>
            <a:r>
              <a:rPr lang="en-US" altLang="en-US"/>
              <a:t>Activity 2.2</a:t>
            </a:r>
          </a:p>
        </p:txBody>
      </p:sp>
      <p:sp>
        <p:nvSpPr>
          <p:cNvPr id="2" name="Content Placeholder 1">
            <a:extLst>
              <a:ext uri="{FF2B5EF4-FFF2-40B4-BE49-F238E27FC236}">
                <a16:creationId xmlns:a16="http://schemas.microsoft.com/office/drawing/2014/main" id="{01BEFBBC-F300-4D2A-BA4E-9A2DF99CB804}"/>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The Instructor will</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site-specific inventory </a:t>
            </a:r>
          </a:p>
          <a:p>
            <a:pPr marL="254000" lvl="1" indent="-254000" eaLnBrk="1" hangingPunct="1">
              <a:spcBef>
                <a:spcPct val="100000"/>
              </a:spcBef>
              <a:buSzPct val="99000"/>
              <a:tabLst/>
              <a:defRPr/>
            </a:pPr>
            <a:r>
              <a:rPr lang="en-US" altLang="en-US" kern="1200">
                <a:ea typeface="+mn-ea"/>
                <a:sym typeface="Arial" panose="020B0604020202020204" pitchFamily="34" charset="0"/>
              </a:rPr>
              <a:t>Lead students to answer the following questions: </a:t>
            </a:r>
          </a:p>
          <a:p>
            <a:pPr marL="635000" lvl="2" indent="-254000" eaLnBrk="1" hangingPunct="1">
              <a:spcBef>
                <a:spcPct val="100000"/>
              </a:spcBef>
              <a:buSzPct val="99000"/>
              <a:tabLst/>
              <a:defRPr/>
            </a:pPr>
            <a:r>
              <a:rPr lang="en-US" altLang="en-US" kern="1200">
                <a:ea typeface="+mn-ea"/>
                <a:sym typeface="Arial" panose="020B0604020202020204" pitchFamily="34" charset="0"/>
              </a:rPr>
              <a:t>How many fire stations are in your county? </a:t>
            </a:r>
          </a:p>
          <a:p>
            <a:pPr marL="635000" lvl="2" indent="-254000" eaLnBrk="1" hangingPunct="1">
              <a:spcBef>
                <a:spcPct val="100000"/>
              </a:spcBef>
              <a:buSzPct val="99000"/>
              <a:tabLst/>
              <a:defRPr/>
            </a:pPr>
            <a:r>
              <a:rPr lang="en-US" altLang="en-US" kern="1200">
                <a:ea typeface="+mn-ea"/>
                <a:sym typeface="Arial" panose="020B0604020202020204" pitchFamily="34" charset="0"/>
              </a:rPr>
              <a:t>Based on the values in the EfClass field, how many types of schools are in your study region? </a:t>
            </a:r>
          </a:p>
          <a:p>
            <a:pPr marL="635000" lvl="2" indent="-254000" eaLnBrk="1" hangingPunct="1">
              <a:spcBef>
                <a:spcPct val="100000"/>
              </a:spcBef>
              <a:buSzPct val="99000"/>
              <a:tabLst/>
              <a:defRPr/>
            </a:pPr>
            <a:r>
              <a:rPr lang="en-US" altLang="en-US" kern="1200">
                <a:ea typeface="+mn-ea"/>
                <a:sym typeface="Arial" panose="020B0604020202020204" pitchFamily="34" charset="0"/>
              </a:rPr>
              <a:t>How many different classes of bridges does Hazus support? </a:t>
            </a:r>
          </a:p>
          <a:p>
            <a:pPr marL="635000" lvl="2" indent="-254000" eaLnBrk="1" hangingPunct="1">
              <a:spcBef>
                <a:spcPct val="100000"/>
              </a:spcBef>
              <a:buSzPct val="99000"/>
              <a:tabLst/>
              <a:defRPr/>
            </a:pPr>
            <a:r>
              <a:rPr lang="en-US" altLang="en-US" kern="1200">
                <a:ea typeface="+mn-ea"/>
                <a:sym typeface="Arial" panose="020B0604020202020204" pitchFamily="34" charset="0"/>
              </a:rPr>
              <a:t>What unit of measurement is used for the length field in the highway bridge table?</a:t>
            </a:r>
            <a:endParaRPr lang="en-US"/>
          </a:p>
        </p:txBody>
      </p:sp>
      <p:sp>
        <p:nvSpPr>
          <p:cNvPr id="18436" name="Slide Number Placeholder 2">
            <a:extLst>
              <a:ext uri="{FF2B5EF4-FFF2-40B4-BE49-F238E27FC236}">
                <a16:creationId xmlns:a16="http://schemas.microsoft.com/office/drawing/2014/main" id="{F0238FE3-C2AB-411B-906D-59265D40122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A17689F-B1F7-4B45-AB69-07E23C0A76C6}" type="slidenum">
              <a:rPr lang="en-US" altLang="en-US" smtClean="0">
                <a:solidFill>
                  <a:srgbClr val="F4F8FE"/>
                </a:solidFill>
              </a:rPr>
              <a:pPr>
                <a:spcBef>
                  <a:spcPct val="100000"/>
                </a:spcBef>
                <a:buSzPct val="99000"/>
              </a:pPr>
              <a:t>15</a:t>
            </a:fld>
            <a:endParaRPr lang="en-US" altLang="en-US">
              <a:solidFill>
                <a:srgbClr val="F4F8FE"/>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F224338-AF23-4A13-BA58-7EA1B8E326B0}"/>
              </a:ext>
            </a:extLst>
          </p:cNvPr>
          <p:cNvSpPr>
            <a:spLocks noGrp="1" noChangeArrowheads="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47E96AB-9185-481E-9F81-BCE37A40D7EE}"/>
              </a:ext>
            </a:extLst>
          </p:cNvPr>
          <p:cNvSpPr>
            <a:spLocks noGrp="1"/>
          </p:cNvSpPr>
          <p:nvPr>
            <p:ph idx="1"/>
          </p:nvPr>
        </p:nvSpPr>
        <p:spPr/>
        <p:txBody>
          <a:bodyPr>
            <a:normAutofit lnSpcReduction="10000"/>
          </a:bodyPr>
          <a:lstStyle/>
          <a:p>
            <a:pPr eaLnBrk="1" hangingPunct="1">
              <a:spcBef>
                <a:spcPct val="100000"/>
              </a:spcBef>
              <a:buSzPct val="99000"/>
              <a:tabLst/>
              <a:defRPr/>
            </a:pPr>
            <a:r>
              <a:rPr lang="en-US" altLang="en-US" kern="1200">
                <a:sym typeface="Arial" panose="020B0604020202020204" pitchFamily="34" charset="0"/>
              </a:rPr>
              <a:t>What are examples of Hazus site-specific inventory?</a:t>
            </a:r>
          </a:p>
          <a:p>
            <a:pPr eaLnBrk="1" hangingPunct="1">
              <a:spcBef>
                <a:spcPct val="100000"/>
              </a:spcBef>
              <a:buSzPct val="99000"/>
              <a:tabLst/>
              <a:defRPr/>
            </a:pPr>
            <a:r>
              <a:rPr lang="en-US" altLang="en-US" kern="1200">
                <a:sym typeface="Arial" panose="020B0604020202020204" pitchFamily="34" charset="0"/>
              </a:rPr>
              <a:t>What are examples of Hazus aggregate inventory?</a:t>
            </a:r>
          </a:p>
          <a:p>
            <a:pPr eaLnBrk="1" hangingPunct="1">
              <a:spcBef>
                <a:spcPct val="100000"/>
              </a:spcBef>
              <a:buSzPct val="99000"/>
              <a:tabLst/>
              <a:defRPr/>
            </a:pPr>
            <a:r>
              <a:rPr lang="en-US" altLang="en-US" kern="1200">
                <a:sym typeface="Arial" panose="020B0604020202020204" pitchFamily="34" charset="0"/>
              </a:rPr>
              <a:t>What is the difference between building occupancies and building types? Give examples of each.</a:t>
            </a:r>
          </a:p>
          <a:p>
            <a:pPr eaLnBrk="1" hangingPunct="1">
              <a:spcBef>
                <a:spcPct val="100000"/>
              </a:spcBef>
              <a:buSzPct val="99000"/>
              <a:tabLst/>
              <a:defRPr/>
            </a:pPr>
            <a:r>
              <a:rPr lang="en-US" altLang="en-US" kern="1200">
                <a:sym typeface="Arial" panose="020B0604020202020204" pitchFamily="34" charset="0"/>
              </a:rPr>
              <a:t>Where would you look in Hazus for a definition of a RES2 occupancy? </a:t>
            </a:r>
            <a:endParaRPr lang="en-US"/>
          </a:p>
        </p:txBody>
      </p:sp>
      <p:sp>
        <p:nvSpPr>
          <p:cNvPr id="19460" name="Slide Number Placeholder 2">
            <a:extLst>
              <a:ext uri="{FF2B5EF4-FFF2-40B4-BE49-F238E27FC236}">
                <a16:creationId xmlns:a16="http://schemas.microsoft.com/office/drawing/2014/main" id="{102F41EA-5E1D-4BD0-B614-67335FC4A4B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8AE18EE-0A6D-4EB0-A5E2-0BCCB3D5300D}" type="slidenum">
              <a:rPr lang="en-US" altLang="en-US" smtClean="0">
                <a:solidFill>
                  <a:srgbClr val="F4F8FE"/>
                </a:solidFill>
              </a:rPr>
              <a:pPr>
                <a:spcBef>
                  <a:spcPct val="100000"/>
                </a:spcBef>
                <a:buSzPct val="99000"/>
              </a:pPr>
              <a:t>16</a:t>
            </a:fld>
            <a:endParaRPr lang="en-US" altLang="en-US">
              <a:solidFill>
                <a:srgbClr val="F4F8FE"/>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74C6E87-2E58-4316-9ED2-FD03EDD72E56}"/>
              </a:ext>
            </a:extLst>
          </p:cNvPr>
          <p:cNvSpPr>
            <a:spLocks noGrp="1" noChangeArrowheads="1"/>
          </p:cNvSpPr>
          <p:nvPr>
            <p:ph type="title"/>
          </p:nvPr>
        </p:nvSpPr>
        <p:spPr/>
        <p:txBody>
          <a:bodyPr/>
          <a:lstStyle/>
          <a:p>
            <a:pPr eaLnBrk="1" hangingPunct="1">
              <a:spcBef>
                <a:spcPct val="100000"/>
              </a:spcBef>
              <a:buSzPct val="99000"/>
            </a:pPr>
            <a:r>
              <a:rPr lang="en-US" altLang="en-US"/>
              <a:t>Updating the Default Hazus Data</a:t>
            </a:r>
          </a:p>
        </p:txBody>
      </p:sp>
      <p:sp>
        <p:nvSpPr>
          <p:cNvPr id="2" name="Content Placeholder 1">
            <a:extLst>
              <a:ext uri="{FF2B5EF4-FFF2-40B4-BE49-F238E27FC236}">
                <a16:creationId xmlns:a16="http://schemas.microsoft.com/office/drawing/2014/main" id="{B5FA8F08-377B-4D71-9CA3-C510E95036FD}"/>
              </a:ext>
            </a:extLst>
          </p:cNvPr>
          <p:cNvSpPr>
            <a:spLocks noGrp="1"/>
          </p:cNvSpPr>
          <p:nvPr>
            <p:ph sz="quarter" idx="13"/>
          </p:nvPr>
        </p:nvSpPr>
        <p:spPr>
          <a:xfrm>
            <a:off x="457200" y="1152525"/>
            <a:ext cx="8229600" cy="2133600"/>
          </a:xfrm>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Comprehensive Data Management System (CDMS)</a:t>
            </a:r>
          </a:p>
          <a:p>
            <a:pPr eaLnBrk="1" hangingPunct="1">
              <a:spcBef>
                <a:spcPct val="100000"/>
              </a:spcBef>
              <a:buSzPct val="99000"/>
              <a:tabLst/>
              <a:defRPr/>
            </a:pPr>
            <a:r>
              <a:rPr lang="en-US" altLang="en-US" kern="1200">
                <a:sym typeface="Arial" panose="020B0604020202020204" pitchFamily="34" charset="0"/>
              </a:rPr>
              <a:t>A Hazus support tool providing the ability to move data to and from Hazus state datasets</a:t>
            </a:r>
          </a:p>
          <a:p>
            <a:pPr eaLnBrk="1" hangingPunct="1">
              <a:spcBef>
                <a:spcPct val="100000"/>
              </a:spcBef>
              <a:buSzPct val="99000"/>
              <a:tabLst/>
              <a:defRPr/>
            </a:pPr>
            <a:r>
              <a:rPr lang="en-US" altLang="en-US" kern="1200">
                <a:sym typeface="Arial" panose="020B0604020202020204" pitchFamily="34" charset="0"/>
              </a:rPr>
              <a:t>Enables users to assess the impacts of mitigation strategies used to help address issues generated by hazards</a:t>
            </a:r>
            <a:endParaRPr lang="en-US"/>
          </a:p>
        </p:txBody>
      </p:sp>
      <p:pic>
        <p:nvPicPr>
          <p:cNvPr id="20484" name="Picture 5" descr="CDMS application welcome screen capture.  welcome to the Hazus-MH Comprehensive Data Management System.  On the left side, please select one of the following: Import into CDMS Repository from File, Import into CDMS Repository from Hazus-MH study region, Building-Specific Data, and QueryExport Statewide Datasets.  Current state is showin as Alaska (bottom left).  Right panel shows import into CDMS Repository.  Choose point or line (For Tsunami select both Earthquake and FLood).  Select a file for import, a Browse button is available for use.  Specify hazards for importing data for: Earthquake, Flood or Hurricane Wind.  Fields corresponding to the hazards selected will be displayed in the Field Matching options if available.  If importing an excel document, please make sure the first row contains field names.  If importing a mdb file, please make sure file names have four (4) or more characters.  Select Hazus-MH Inventory Category from a drop-down menu.  Select Hazus-MH Inventory Dataset (Layer) from the bottom drop-down menu.">
            <a:extLst>
              <a:ext uri="{FF2B5EF4-FFF2-40B4-BE49-F238E27FC236}">
                <a16:creationId xmlns:a16="http://schemas.microsoft.com/office/drawing/2014/main" id="{E93ADB85-3023-402F-830A-695AA0BE2811}"/>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100388" y="3471863"/>
            <a:ext cx="2943225" cy="2173287"/>
          </a:xfrm>
          <a:noFill/>
        </p:spPr>
      </p:pic>
      <p:sp>
        <p:nvSpPr>
          <p:cNvPr id="20485" name="Slide Number Placeholder 3">
            <a:extLst>
              <a:ext uri="{FF2B5EF4-FFF2-40B4-BE49-F238E27FC236}">
                <a16:creationId xmlns:a16="http://schemas.microsoft.com/office/drawing/2014/main" id="{D79882A1-645D-44E3-9F82-CCAAFE625692}"/>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95C6C26-04CC-4B8F-9565-64F89B9296E5}" type="slidenum">
              <a:rPr lang="en-US" altLang="en-US" smtClean="0">
                <a:solidFill>
                  <a:srgbClr val="F4F8FE"/>
                </a:solidFill>
              </a:rPr>
              <a:pPr>
                <a:spcBef>
                  <a:spcPct val="100000"/>
                </a:spcBef>
                <a:buSzPct val="99000"/>
              </a:pPr>
              <a:t>17</a:t>
            </a:fld>
            <a:endParaRPr lang="en-US" altLang="en-US">
              <a:solidFill>
                <a:srgbClr val="F4F8FE"/>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956278B-5E31-4D22-8E0E-1DE4268BA5C5}"/>
              </a:ext>
            </a:extLst>
          </p:cNvPr>
          <p:cNvSpPr>
            <a:spLocks noGrp="1" noChangeArrowheads="1"/>
          </p:cNvSpPr>
          <p:nvPr>
            <p:ph type="title"/>
          </p:nvPr>
        </p:nvSpPr>
        <p:spPr/>
        <p:txBody>
          <a:bodyPr/>
          <a:lstStyle/>
          <a:p>
            <a:pPr eaLnBrk="1" hangingPunct="1">
              <a:spcBef>
                <a:spcPct val="100000"/>
              </a:spcBef>
              <a:buSzPct val="99000"/>
            </a:pPr>
            <a:r>
              <a:rPr lang="en-US" altLang="en-US"/>
              <a:t>CDMS Workflow</a:t>
            </a:r>
          </a:p>
        </p:txBody>
      </p:sp>
      <p:sp>
        <p:nvSpPr>
          <p:cNvPr id="3" name="Content Placeholder 2">
            <a:extLst>
              <a:ext uri="{FF2B5EF4-FFF2-40B4-BE49-F238E27FC236}">
                <a16:creationId xmlns:a16="http://schemas.microsoft.com/office/drawing/2014/main" id="{911D4E55-6C5B-45EA-B247-DC01889A9C6C}"/>
              </a:ext>
            </a:extLst>
          </p:cNvPr>
          <p:cNvSpPr>
            <a:spLocks noGrp="1"/>
          </p:cNvSpPr>
          <p:nvPr>
            <p:ph sz="quarter" idx="14"/>
          </p:nvPr>
        </p:nvSpPr>
        <p:spPr>
          <a:xfrm>
            <a:off x="457200" y="3471863"/>
            <a:ext cx="8229600" cy="2173287"/>
          </a:xfrm>
        </p:spPr>
        <p:txBody>
          <a:bodyPr/>
          <a:lstStyle/>
          <a:p>
            <a:pPr eaLnBrk="1" hangingPunct="1">
              <a:spcBef>
                <a:spcPct val="100000"/>
              </a:spcBef>
              <a:buSzPct val="99000"/>
              <a:defRPr/>
            </a:pPr>
            <a:r>
              <a:rPr lang="en-US" altLang="en-US" kern="1200">
                <a:sym typeface="Arial" panose="020B0604020202020204" pitchFamily="34" charset="0"/>
              </a:rPr>
              <a:t>CDMS Workflow</a:t>
            </a:r>
            <a:endParaRPr lang="en-US"/>
          </a:p>
        </p:txBody>
      </p:sp>
      <p:pic>
        <p:nvPicPr>
          <p:cNvPr id="21508" name="Picture 4" descr="CDMS Workflow (left to right): BOx 1 is User Input Data (MS Excel, MS Access, Esri Shapefile, Esri Personal Database).  Next, Box 2 is CDMS Data Processing (Data Field Matching, Data Categorization and Data Validation).  The third box is CDMS Data Repository (Historical Tracking and Accuracy Check). The last box (far right) is Updated Hazus State Data (GBS, EF, UDF, AEBM )">
            <a:extLst>
              <a:ext uri="{FF2B5EF4-FFF2-40B4-BE49-F238E27FC236}">
                <a16:creationId xmlns:a16="http://schemas.microsoft.com/office/drawing/2014/main" id="{64DB8904-E8A4-4C98-9034-F2B4507AC5F9}"/>
              </a:ext>
            </a:extLst>
          </p:cNvPr>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a:xfrm>
            <a:off x="2663825" y="1152525"/>
            <a:ext cx="3816350" cy="2133600"/>
          </a:xfrm>
          <a:noFill/>
        </p:spPr>
      </p:pic>
      <p:sp>
        <p:nvSpPr>
          <p:cNvPr id="21509" name="Slide Number Placeholder 3">
            <a:extLst>
              <a:ext uri="{FF2B5EF4-FFF2-40B4-BE49-F238E27FC236}">
                <a16:creationId xmlns:a16="http://schemas.microsoft.com/office/drawing/2014/main" id="{12F06AF7-DD80-4941-AFE3-7CF59E9AD649}"/>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CB8E04A-8B18-40F1-BF96-BB00A47F0D06}" type="slidenum">
              <a:rPr lang="en-US" altLang="en-US" smtClean="0">
                <a:solidFill>
                  <a:srgbClr val="F4F8FE"/>
                </a:solidFill>
              </a:rPr>
              <a:pPr>
                <a:spcBef>
                  <a:spcPct val="100000"/>
                </a:spcBef>
                <a:buSzPct val="99000"/>
              </a:pPr>
              <a:t>18</a:t>
            </a:fld>
            <a:endParaRPr lang="en-US" altLang="en-US">
              <a:solidFill>
                <a:srgbClr val="F4F8FE"/>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AF1E2588-FDDD-472A-92DE-2CB9C70B2529}"/>
              </a:ext>
            </a:extLst>
          </p:cNvPr>
          <p:cNvSpPr>
            <a:spLocks noGrp="1" noChangeArrowheads="1"/>
          </p:cNvSpPr>
          <p:nvPr>
            <p:ph type="title"/>
          </p:nvPr>
        </p:nvSpPr>
        <p:spPr/>
        <p:txBody>
          <a:bodyPr/>
          <a:lstStyle/>
          <a:p>
            <a:pPr eaLnBrk="1" hangingPunct="1">
              <a:spcBef>
                <a:spcPct val="100000"/>
              </a:spcBef>
              <a:buSzPct val="99000"/>
            </a:pPr>
            <a:r>
              <a:rPr lang="en-US" altLang="en-US"/>
              <a:t>CDMS Usage Example</a:t>
            </a:r>
          </a:p>
        </p:txBody>
      </p:sp>
      <p:sp>
        <p:nvSpPr>
          <p:cNvPr id="2" name="Content Placeholder 1">
            <a:extLst>
              <a:ext uri="{FF2B5EF4-FFF2-40B4-BE49-F238E27FC236}">
                <a16:creationId xmlns:a16="http://schemas.microsoft.com/office/drawing/2014/main" id="{44E603EE-D861-4F89-A3B5-F275B4731EB3}"/>
              </a:ext>
            </a:extLst>
          </p:cNvPr>
          <p:cNvSpPr>
            <a:spLocks noGrp="1"/>
          </p:cNvSpPr>
          <p:nvPr>
            <p:ph sz="quarter" idx="13"/>
          </p:nvPr>
        </p:nvSpPr>
        <p:spPr>
          <a:xfrm>
            <a:off x="457200" y="1152525"/>
            <a:ext cx="8229600" cy="2133600"/>
          </a:xfrm>
        </p:spPr>
        <p:txBody>
          <a:bodyPr>
            <a:normAutofit fontScale="40000" lnSpcReduction="20000"/>
          </a:bodyPr>
          <a:lstStyle/>
          <a:p>
            <a:pPr eaLnBrk="1" hangingPunct="1">
              <a:spcBef>
                <a:spcPct val="100000"/>
              </a:spcBef>
              <a:buSzPct val="99000"/>
              <a:tabLst/>
              <a:defRPr/>
            </a:pPr>
            <a:endParaRPr lang="en-US" altLang="en-US" kern="1200">
              <a:sym typeface="Arial" panose="020B0604020202020204" pitchFamily="34" charset="0"/>
            </a:endParaRPr>
          </a:p>
          <a:p>
            <a:pPr eaLnBrk="1" hangingPunct="1">
              <a:spcBef>
                <a:spcPct val="100000"/>
              </a:spcBef>
              <a:buSzPct val="99000"/>
              <a:tabLst/>
              <a:defRPr/>
            </a:pPr>
            <a:r>
              <a:rPr lang="en-US" altLang="en-US" kern="1200">
                <a:sym typeface="Arial" panose="020B0604020202020204" pitchFamily="34" charset="0"/>
              </a:rPr>
              <a:t>Example: Update Essential Facilities</a:t>
            </a:r>
          </a:p>
          <a:p>
            <a:pPr marL="254000" lvl="1" indent="-254000" eaLnBrk="1" hangingPunct="1">
              <a:spcBef>
                <a:spcPct val="100000"/>
              </a:spcBef>
              <a:buSzPct val="99000"/>
              <a:tabLst/>
              <a:defRPr/>
            </a:pPr>
            <a:r>
              <a:rPr lang="en-US" altLang="en-US" b="1" kern="1200">
                <a:ea typeface="+mn-ea"/>
                <a:sym typeface="Arial" panose="020B0604020202020204" pitchFamily="34" charset="0"/>
              </a:rPr>
              <a:t>Export</a:t>
            </a:r>
            <a:r>
              <a:rPr lang="en-US" altLang="en-US" kern="1200">
                <a:ea typeface="+mn-ea"/>
                <a:sym typeface="Arial" panose="020B0604020202020204" pitchFamily="34" charset="0"/>
              </a:rPr>
              <a:t> the default</a:t>
            </a:r>
            <a:r>
              <a:rPr lang="en-US" altLang="en-US" b="1" kern="1200">
                <a:ea typeface="+mn-ea"/>
                <a:sym typeface="Arial" panose="020B0604020202020204" pitchFamily="34" charset="0"/>
              </a:rPr>
              <a:t> </a:t>
            </a:r>
            <a:r>
              <a:rPr lang="en-US" altLang="en-US" kern="1200">
                <a:ea typeface="+mn-ea"/>
                <a:sym typeface="Arial" panose="020B0604020202020204" pitchFamily="34" charset="0"/>
              </a:rPr>
              <a:t>data from Hazus using CDMS</a:t>
            </a:r>
          </a:p>
          <a:p>
            <a:pPr marL="254000" lvl="1" indent="-254000" eaLnBrk="1" hangingPunct="1">
              <a:spcBef>
                <a:spcPct val="100000"/>
              </a:spcBef>
              <a:buSzPct val="99000"/>
              <a:tabLst/>
              <a:defRPr/>
            </a:pPr>
            <a:r>
              <a:rPr lang="en-US" altLang="en-US" b="1" kern="1200">
                <a:ea typeface="+mn-ea"/>
                <a:sym typeface="Arial" panose="020B0604020202020204" pitchFamily="34" charset="0"/>
              </a:rPr>
              <a:t>Update</a:t>
            </a:r>
            <a:r>
              <a:rPr lang="en-US" altLang="en-US" kern="1200">
                <a:ea typeface="+mn-ea"/>
                <a:sym typeface="Arial" panose="020B0604020202020204" pitchFamily="34" charset="0"/>
              </a:rPr>
              <a:t> the default data using local data</a:t>
            </a:r>
          </a:p>
          <a:p>
            <a:pPr marL="254000" lvl="1" indent="-254000" eaLnBrk="1" hangingPunct="1">
              <a:spcBef>
                <a:spcPct val="100000"/>
              </a:spcBef>
              <a:buSzPct val="99000"/>
              <a:tabLst/>
              <a:defRPr/>
            </a:pPr>
            <a:r>
              <a:rPr lang="en-US" altLang="en-US" b="1" kern="1200">
                <a:ea typeface="+mn-ea"/>
                <a:sym typeface="Arial" panose="020B0604020202020204" pitchFamily="34" charset="0"/>
              </a:rPr>
              <a:t>Import</a:t>
            </a:r>
            <a:r>
              <a:rPr lang="en-US" altLang="en-US" kern="1200">
                <a:ea typeface="+mn-ea"/>
                <a:sym typeface="Arial" panose="020B0604020202020204" pitchFamily="34" charset="0"/>
              </a:rPr>
              <a:t> the updated data into the CDMS Repository</a:t>
            </a:r>
          </a:p>
          <a:p>
            <a:pPr marL="254000" lvl="1" indent="-254000" eaLnBrk="1" hangingPunct="1">
              <a:spcBef>
                <a:spcPct val="100000"/>
              </a:spcBef>
              <a:buSzPct val="99000"/>
              <a:tabLst/>
              <a:defRPr/>
            </a:pPr>
            <a:r>
              <a:rPr lang="en-US" altLang="en-US" kern="1200">
                <a:ea typeface="+mn-ea"/>
                <a:sym typeface="Arial" panose="020B0604020202020204" pitchFamily="34" charset="0"/>
              </a:rPr>
              <a:t>Use the updated data in a </a:t>
            </a:r>
            <a:r>
              <a:rPr lang="en-US" altLang="en-US" b="1" kern="1200">
                <a:ea typeface="+mn-ea"/>
                <a:sym typeface="Arial" panose="020B0604020202020204" pitchFamily="34" charset="0"/>
              </a:rPr>
              <a:t>new Hazus analysis</a:t>
            </a:r>
            <a:endParaRPr lang="en-US" altLang="en-US" kern="1200">
              <a:ea typeface="+mn-ea"/>
              <a:sym typeface="Arial" panose="020B0604020202020204" pitchFamily="34" charset="0"/>
            </a:endParaRPr>
          </a:p>
          <a:p>
            <a:pPr marL="254000" lvl="1" indent="-254000" eaLnBrk="1" hangingPunct="1">
              <a:spcBef>
                <a:spcPct val="100000"/>
              </a:spcBef>
              <a:buSzPct val="99000"/>
              <a:tabLst/>
              <a:defRPr/>
            </a:pPr>
            <a:r>
              <a:rPr lang="en-US" altLang="en-US" kern="1200">
                <a:ea typeface="+mn-ea"/>
                <a:sym typeface="Arial" panose="020B0604020202020204" pitchFamily="34" charset="0"/>
              </a:rPr>
              <a:t>Package and </a:t>
            </a:r>
            <a:r>
              <a:rPr lang="en-US" altLang="en-US" b="1" kern="1200">
                <a:ea typeface="+mn-ea"/>
                <a:sym typeface="Arial" panose="020B0604020202020204" pitchFamily="34" charset="0"/>
              </a:rPr>
              <a:t>distribute data</a:t>
            </a:r>
            <a:r>
              <a:rPr lang="en-US" altLang="en-US" kern="1200">
                <a:sym typeface="Arial" panose="020B0604020202020204" pitchFamily="34" charset="0"/>
              </a:rPr>
              <a:t>, if necessary</a:t>
            </a:r>
            <a:endParaRPr lang="en-US"/>
          </a:p>
        </p:txBody>
      </p:sp>
      <p:pic>
        <p:nvPicPr>
          <p:cNvPr id="22532" name="Picture 6" descr="CDMS Usage Example.  Hazus logo in the center, surrounded by four circles with text, seperated by arrows showing circular process.  Top circle is Run Hazus, which flows to the rigth cricle called Review Rsults.  This flows to the bottom circle Identify data update needs, which flows to the left circle Update Hazus data.  ">
            <a:extLst>
              <a:ext uri="{FF2B5EF4-FFF2-40B4-BE49-F238E27FC236}">
                <a16:creationId xmlns:a16="http://schemas.microsoft.com/office/drawing/2014/main" id="{986D57A3-61E7-4694-99C3-0E98BE1592C1}"/>
              </a:ext>
            </a:extLst>
          </p:cNvPr>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3387725" y="3471863"/>
            <a:ext cx="2368550" cy="2173287"/>
          </a:xfrm>
          <a:noFill/>
        </p:spPr>
      </p:pic>
      <p:sp>
        <p:nvSpPr>
          <p:cNvPr id="22533" name="Slide Number Placeholder 3">
            <a:extLst>
              <a:ext uri="{FF2B5EF4-FFF2-40B4-BE49-F238E27FC236}">
                <a16:creationId xmlns:a16="http://schemas.microsoft.com/office/drawing/2014/main" id="{EA14FAB2-ED9C-46AA-9032-301D466810E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7BDBBC3E-9E78-4AE8-9947-9868B8F81FC3}" type="slidenum">
              <a:rPr lang="en-US" altLang="en-US" smtClean="0">
                <a:solidFill>
                  <a:srgbClr val="F4F8FE"/>
                </a:solidFill>
              </a:rPr>
              <a:pPr>
                <a:spcBef>
                  <a:spcPct val="100000"/>
                </a:spcBef>
                <a:buSzPct val="99000"/>
              </a:pPr>
              <a:t>19</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A9405E-7435-48E5-8CF9-AE37EB268C52}"/>
              </a:ext>
            </a:extLst>
          </p:cNvPr>
          <p:cNvSpPr>
            <a:spLocks noGrp="1" noChangeArrowheads="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8A7CD3D0-5B1C-4964-9B02-6776F2A1E919}"/>
              </a:ext>
            </a:extLst>
          </p:cNvPr>
          <p:cNvSpPr>
            <a:spLocks noGrp="1"/>
          </p:cNvSpPr>
          <p:nvPr>
            <p:ph idx="1"/>
          </p:nvPr>
        </p:nvSpPr>
        <p:spPr/>
        <p:txBody>
          <a:bodyPr>
            <a:normAutofit fontScale="85000" lnSpcReduction="10000"/>
          </a:bodyPr>
          <a:lstStyle/>
          <a:p>
            <a:pPr eaLnBrk="1" hangingPunct="1">
              <a:spcBef>
                <a:spcPct val="100000"/>
              </a:spcBef>
              <a:buSzPct val="99000"/>
              <a:tabLst/>
              <a:defRPr/>
            </a:pPr>
            <a:r>
              <a:rPr lang="en-US" altLang="en-US" b="1" kern="1200">
                <a:sym typeface="Arial" panose="020B0604020202020204" pitchFamily="34" charset="0"/>
              </a:rPr>
              <a:t>Goal</a:t>
            </a:r>
            <a:endParaRPr lang="en-US" altLang="en-US" kern="1200">
              <a:sym typeface="Arial" panose="020B0604020202020204" pitchFamily="34" charset="0"/>
            </a:endParaRPr>
          </a:p>
          <a:p>
            <a:pPr eaLnBrk="1" hangingPunct="1">
              <a:spcBef>
                <a:spcPct val="100000"/>
              </a:spcBef>
              <a:buSzPct val="99000"/>
              <a:tabLst/>
              <a:defRPr/>
            </a:pPr>
            <a:r>
              <a:rPr lang="en-US" altLang="en-US" kern="1200">
                <a:sym typeface="Arial" panose="020B0604020202020204" pitchFamily="34" charset="0"/>
              </a:rPr>
              <a:t>This lesson will explore the features of the Hazus inventory.</a:t>
            </a:r>
          </a:p>
          <a:p>
            <a:pPr eaLnBrk="1" hangingPunct="1">
              <a:spcBef>
                <a:spcPct val="100000"/>
              </a:spcBef>
              <a:buSzPct val="99000"/>
              <a:tabLst/>
              <a:defRPr/>
            </a:pPr>
            <a:r>
              <a:rPr lang="en-US" altLang="en-US" b="1" kern="1200">
                <a:sym typeface="Arial" panose="020B0604020202020204" pitchFamily="34" charset="0"/>
              </a:rPr>
              <a:t>After completing this lesson, you will be able to:</a:t>
            </a:r>
            <a:endParaRPr lang="en-US" altLang="en-US" kern="1200">
              <a:sym typeface="Arial" panose="020B0604020202020204" pitchFamily="34" charset="0"/>
            </a:endParaRPr>
          </a:p>
          <a:p>
            <a:pPr marL="254000" lvl="1" indent="-254000" eaLnBrk="1" hangingPunct="1">
              <a:spcBef>
                <a:spcPct val="100000"/>
              </a:spcBef>
              <a:buSzPct val="99000"/>
              <a:tabLst/>
              <a:defRPr/>
            </a:pPr>
            <a:r>
              <a:rPr lang="en-US" altLang="en-US" kern="1200">
                <a:ea typeface="+mn-ea"/>
                <a:sym typeface="Arial" panose="020B0604020202020204" pitchFamily="34" charset="0"/>
              </a:rPr>
              <a:t>Explain the difference between site-specific and aggregate inventory</a:t>
            </a:r>
          </a:p>
          <a:p>
            <a:pPr marL="254000" lvl="1" indent="-254000" eaLnBrk="1" hangingPunct="1">
              <a:spcBef>
                <a:spcPct val="100000"/>
              </a:spcBef>
              <a:buSzPct val="99000"/>
              <a:tabLst/>
              <a:defRPr/>
            </a:pPr>
            <a:r>
              <a:rPr lang="en-US" altLang="en-US" kern="1200">
                <a:ea typeface="+mn-ea"/>
                <a:sym typeface="Arial" panose="020B0604020202020204" pitchFamily="34" charset="0"/>
              </a:rPr>
              <a:t>List examples of inventory that are common across all hazard models</a:t>
            </a:r>
          </a:p>
          <a:p>
            <a:pPr marL="254000" lvl="1" indent="-254000" eaLnBrk="1" hangingPunct="1">
              <a:spcBef>
                <a:spcPct val="100000"/>
              </a:spcBef>
              <a:buSzPct val="99000"/>
              <a:tabLst/>
              <a:defRPr/>
            </a:pPr>
            <a:r>
              <a:rPr lang="en-US" altLang="en-US" kern="1200">
                <a:ea typeface="+mn-ea"/>
                <a:sym typeface="Arial" panose="020B0604020202020204" pitchFamily="34" charset="0"/>
              </a:rPr>
              <a:t>Navigate the Inventory menu</a:t>
            </a:r>
            <a:endParaRPr lang="en-US"/>
          </a:p>
        </p:txBody>
      </p:sp>
      <p:sp>
        <p:nvSpPr>
          <p:cNvPr id="5124" name="Slide Number Placeholder 2">
            <a:extLst>
              <a:ext uri="{FF2B5EF4-FFF2-40B4-BE49-F238E27FC236}">
                <a16:creationId xmlns:a16="http://schemas.microsoft.com/office/drawing/2014/main" id="{1B779CB9-F8AC-4E56-816F-28CBB716DC1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42CE7CA-4465-4961-820B-993C832FB176}" type="slidenum">
              <a:rPr lang="en-US" altLang="en-US" smtClean="0">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F29D5F04-00B6-48A1-902E-B67DA4CBB2FD}"/>
              </a:ext>
            </a:extLst>
          </p:cNvPr>
          <p:cNvSpPr>
            <a:spLocks noGrp="1" noChangeArrowheads="1"/>
          </p:cNvSpPr>
          <p:nvPr>
            <p:ph type="title"/>
          </p:nvPr>
        </p:nvSpPr>
        <p:spPr/>
        <p:txBody>
          <a:bodyPr/>
          <a:lstStyle/>
          <a:p>
            <a:pPr eaLnBrk="1" hangingPunct="1">
              <a:spcBef>
                <a:spcPct val="100000"/>
              </a:spcBef>
              <a:buSzPct val="99000"/>
            </a:pPr>
            <a:r>
              <a:rPr lang="en-US" altLang="en-US"/>
              <a:t>Activity 2.3</a:t>
            </a:r>
          </a:p>
        </p:txBody>
      </p:sp>
      <p:sp>
        <p:nvSpPr>
          <p:cNvPr id="2" name="Content Placeholder 1">
            <a:extLst>
              <a:ext uri="{FF2B5EF4-FFF2-40B4-BE49-F238E27FC236}">
                <a16:creationId xmlns:a16="http://schemas.microsoft.com/office/drawing/2014/main" id="{E269C843-EB79-4D4C-9871-BAFC6A0306B3}"/>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Use CDMS to update the Charleston County Fire Station inventory:</a:t>
            </a:r>
          </a:p>
          <a:p>
            <a:pPr marL="254000" lvl="1" indent="-254000" eaLnBrk="1" hangingPunct="1">
              <a:spcBef>
                <a:spcPct val="100000"/>
              </a:spcBef>
              <a:buSzPct val="99000"/>
              <a:tabLst/>
              <a:defRPr/>
            </a:pPr>
            <a:r>
              <a:rPr lang="en-US" altLang="en-US" kern="1200">
                <a:ea typeface="+mn-ea"/>
                <a:sym typeface="Arial" panose="020B0604020202020204" pitchFamily="34" charset="0"/>
              </a:rPr>
              <a:t>Setup the CDMS state data location</a:t>
            </a:r>
          </a:p>
          <a:p>
            <a:pPr marL="254000" lvl="1" indent="-254000" eaLnBrk="1" hangingPunct="1">
              <a:spcBef>
                <a:spcPct val="100000"/>
              </a:spcBef>
              <a:buSzPct val="99000"/>
              <a:tabLst/>
              <a:defRPr/>
            </a:pPr>
            <a:r>
              <a:rPr lang="en-US" altLang="en-US" kern="1200">
                <a:ea typeface="+mn-ea"/>
                <a:sym typeface="Arial" panose="020B0604020202020204" pitchFamily="34" charset="0"/>
              </a:rPr>
              <a:t>Review the Hazus-MH default Fire Stations</a:t>
            </a:r>
          </a:p>
          <a:p>
            <a:pPr marL="254000" lvl="1" indent="-254000" eaLnBrk="1" hangingPunct="1">
              <a:spcBef>
                <a:spcPct val="100000"/>
              </a:spcBef>
              <a:buSzPct val="99000"/>
              <a:tabLst/>
              <a:defRPr/>
            </a:pPr>
            <a:r>
              <a:rPr lang="en-US" altLang="en-US" kern="1200">
                <a:ea typeface="+mn-ea"/>
                <a:sym typeface="Arial" panose="020B0604020202020204" pitchFamily="34" charset="0"/>
              </a:rPr>
              <a:t>Export the Hazus-MH Fire Stations to an Excel file</a:t>
            </a:r>
          </a:p>
          <a:p>
            <a:pPr marL="254000" lvl="1" indent="-254000" eaLnBrk="1" hangingPunct="1">
              <a:spcBef>
                <a:spcPct val="100000"/>
              </a:spcBef>
              <a:buSzPct val="99000"/>
              <a:tabLst/>
              <a:defRPr/>
            </a:pPr>
            <a:r>
              <a:rPr lang="en-US" altLang="en-US" kern="1200">
                <a:ea typeface="+mn-ea"/>
                <a:sym typeface="Arial" panose="020B0604020202020204" pitchFamily="34" charset="0"/>
              </a:rPr>
              <a:t>Review a 'Hazus-ready' user-provided Fire Stations inventory created in Excel</a:t>
            </a:r>
          </a:p>
          <a:p>
            <a:pPr marL="254000" lvl="1" indent="-254000" eaLnBrk="1" hangingPunct="1">
              <a:spcBef>
                <a:spcPct val="100000"/>
              </a:spcBef>
              <a:buSzPct val="99000"/>
              <a:tabLst/>
              <a:defRPr/>
            </a:pPr>
            <a:r>
              <a:rPr lang="en-US" altLang="en-US" kern="1200">
                <a:ea typeface="+mn-ea"/>
                <a:sym typeface="Arial" panose="020B0604020202020204" pitchFamily="34" charset="0"/>
              </a:rPr>
              <a:t>Import the user provided Fire Stations into CDMS</a:t>
            </a:r>
          </a:p>
          <a:p>
            <a:pPr marL="254000" lvl="1" indent="-254000" eaLnBrk="1" hangingPunct="1">
              <a:spcBef>
                <a:spcPct val="100000"/>
              </a:spcBef>
              <a:buSzPct val="99000"/>
              <a:tabLst/>
              <a:defRPr/>
            </a:pPr>
            <a:r>
              <a:rPr lang="en-US" altLang="en-US" kern="1200">
                <a:ea typeface="+mn-ea"/>
                <a:sym typeface="Arial" panose="020B0604020202020204" pitchFamily="34" charset="0"/>
              </a:rPr>
              <a:t>Transfer the updated Fire Station inventory to the state database</a:t>
            </a:r>
          </a:p>
          <a:p>
            <a:pPr eaLnBrk="1" hangingPunct="1">
              <a:spcBef>
                <a:spcPct val="100000"/>
              </a:spcBef>
              <a:buSzPct val="99000"/>
              <a:defRPr/>
            </a:pPr>
            <a:r>
              <a:rPr lang="en-US" altLang="en-US" kern="1200">
                <a:sym typeface="Arial" panose="020B0604020202020204" pitchFamily="34" charset="0"/>
              </a:rPr>
              <a:t>HINT: If the Excel sheet is larger than the data extents, you will import empty fields and/or records</a:t>
            </a:r>
            <a:endParaRPr lang="en-US"/>
          </a:p>
        </p:txBody>
      </p:sp>
      <p:sp>
        <p:nvSpPr>
          <p:cNvPr id="23556" name="Slide Number Placeholder 2">
            <a:extLst>
              <a:ext uri="{FF2B5EF4-FFF2-40B4-BE49-F238E27FC236}">
                <a16:creationId xmlns:a16="http://schemas.microsoft.com/office/drawing/2014/main" id="{F199A533-3E44-4C3A-B048-7F75951A3B6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64A4B85-7410-4B01-92E6-9ADFA3C6BD2F}" type="slidenum">
              <a:rPr lang="en-US" altLang="en-US" smtClean="0">
                <a:solidFill>
                  <a:srgbClr val="F4F8FE"/>
                </a:solidFill>
              </a:rPr>
              <a:pPr>
                <a:spcBef>
                  <a:spcPct val="100000"/>
                </a:spcBef>
                <a:buSzPct val="99000"/>
              </a:pPr>
              <a:t>20</a:t>
            </a:fld>
            <a:endParaRPr lang="en-US" altLang="en-US">
              <a:solidFill>
                <a:srgbClr val="F4F8FE"/>
              </a:solidFill>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CEE8E99C-B92C-413D-A16B-0D6DB6241B91}"/>
              </a:ext>
            </a:extLst>
          </p:cNvPr>
          <p:cNvSpPr>
            <a:spLocks noGrp="1" noChangeArrowheads="1"/>
          </p:cNvSpPr>
          <p:nvPr>
            <p:ph type="title"/>
          </p:nvPr>
        </p:nvSpPr>
        <p:spPr/>
        <p:txBody>
          <a:bodyPr/>
          <a:lstStyle/>
          <a:p>
            <a:pPr eaLnBrk="1" hangingPunct="1">
              <a:spcBef>
                <a:spcPct val="100000"/>
              </a:spcBef>
              <a:buSzPct val="99000"/>
            </a:pPr>
            <a:r>
              <a:rPr lang="en-US" altLang="en-US"/>
              <a:t>Questions?</a:t>
            </a:r>
          </a:p>
        </p:txBody>
      </p:sp>
      <p:sp>
        <p:nvSpPr>
          <p:cNvPr id="24579" name="Content Placeholder 1">
            <a:extLst>
              <a:ext uri="{FF2B5EF4-FFF2-40B4-BE49-F238E27FC236}">
                <a16:creationId xmlns:a16="http://schemas.microsoft.com/office/drawing/2014/main" id="{9995E01E-FEED-404B-88F1-0562F72AD9DB}"/>
              </a:ext>
            </a:extLst>
          </p:cNvPr>
          <p:cNvSpPr>
            <a:spLocks noGrp="1" noChangeArrowheads="1"/>
          </p:cNvSpPr>
          <p:nvPr>
            <p:ph idx="1"/>
          </p:nvPr>
        </p:nvSpPr>
        <p:spPr/>
        <p:txBody>
          <a:bodyPr/>
          <a:lstStyle/>
          <a:p>
            <a:pPr eaLnBrk="1" hangingPunct="1">
              <a:buSzPct val="99000"/>
            </a:pPr>
            <a:endParaRPr lang="en-US" altLang="en-US"/>
          </a:p>
        </p:txBody>
      </p:sp>
      <p:sp>
        <p:nvSpPr>
          <p:cNvPr id="24580" name="Slide Number Placeholder 2">
            <a:extLst>
              <a:ext uri="{FF2B5EF4-FFF2-40B4-BE49-F238E27FC236}">
                <a16:creationId xmlns:a16="http://schemas.microsoft.com/office/drawing/2014/main" id="{0245F52E-38FF-4199-9597-CD6800E5692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4416D5D-4CD9-4AEA-9958-F024A7895D1C}" type="slidenum">
              <a:rPr lang="en-US" altLang="en-US" smtClean="0">
                <a:solidFill>
                  <a:srgbClr val="F4F8FE"/>
                </a:solidFill>
              </a:rPr>
              <a:pPr>
                <a:spcBef>
                  <a:spcPct val="100000"/>
                </a:spcBef>
                <a:buSzPct val="99000"/>
              </a:pPr>
              <a:t>21</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174D2EE-9B36-4A76-9DA3-B5521BBF7099}"/>
              </a:ext>
            </a:extLst>
          </p:cNvPr>
          <p:cNvSpPr>
            <a:spLocks noGrp="1" noChangeArrowheads="1"/>
          </p:cNvSpPr>
          <p:nvPr>
            <p:ph type="title"/>
          </p:nvPr>
        </p:nvSpPr>
        <p:spPr/>
        <p:txBody>
          <a:bodyPr/>
          <a:lstStyle/>
          <a:p>
            <a:pPr eaLnBrk="1" hangingPunct="1">
              <a:spcBef>
                <a:spcPct val="100000"/>
              </a:spcBef>
              <a:buSzPct val="99000"/>
            </a:pPr>
            <a:r>
              <a:rPr lang="en-US" altLang="en-US"/>
              <a:t>Hazus Inventory Types</a:t>
            </a:r>
          </a:p>
        </p:txBody>
      </p:sp>
      <p:sp>
        <p:nvSpPr>
          <p:cNvPr id="2" name="Content Placeholder 1">
            <a:extLst>
              <a:ext uri="{FF2B5EF4-FFF2-40B4-BE49-F238E27FC236}">
                <a16:creationId xmlns:a16="http://schemas.microsoft.com/office/drawing/2014/main" id="{1303A7F5-6DA0-4598-B1DF-9B76CC0B1EF4}"/>
              </a:ext>
            </a:extLst>
          </p:cNvPr>
          <p:cNvSpPr>
            <a:spLocks noGrp="1"/>
          </p:cNvSpPr>
          <p:nvPr>
            <p:ph idx="1"/>
          </p:nvPr>
        </p:nvSpPr>
        <p:spPr/>
        <p:txBody>
          <a:bodyPr>
            <a:normAutofit lnSpcReduction="10000"/>
          </a:bodyPr>
          <a:lstStyle/>
          <a:p>
            <a:pPr eaLnBrk="1" hangingPunct="1">
              <a:spcBef>
                <a:spcPct val="100000"/>
              </a:spcBef>
              <a:buSzPct val="99000"/>
              <a:tabLst/>
              <a:defRPr/>
            </a:pPr>
            <a:r>
              <a:rPr lang="en-US" altLang="en-US" b="1" kern="1200">
                <a:sym typeface="Arial" panose="020B0604020202020204" pitchFamily="34" charset="0"/>
              </a:rPr>
              <a:t>Aggregate</a:t>
            </a:r>
            <a:endParaRPr lang="en-US" altLang="en-US" kern="1200">
              <a:sym typeface="Arial" panose="020B0604020202020204" pitchFamily="34" charset="0"/>
            </a:endParaRPr>
          </a:p>
          <a:p>
            <a:pPr eaLnBrk="1" hangingPunct="1">
              <a:spcBef>
                <a:spcPct val="100000"/>
              </a:spcBef>
              <a:buSzPct val="99000"/>
              <a:tabLst/>
              <a:defRPr/>
            </a:pPr>
            <a:r>
              <a:rPr lang="en-US" altLang="en-US" kern="1200">
                <a:sym typeface="Arial" panose="020B0604020202020204" pitchFamily="34" charset="0"/>
              </a:rPr>
              <a:t>Information about demographics and the general building stock (GBS) in census tracts or census blocks represented by polygons</a:t>
            </a:r>
          </a:p>
          <a:p>
            <a:pPr eaLnBrk="1" hangingPunct="1">
              <a:spcBef>
                <a:spcPct val="100000"/>
              </a:spcBef>
              <a:buSzPct val="99000"/>
              <a:tabLst/>
              <a:defRPr/>
            </a:pPr>
            <a:r>
              <a:rPr lang="en-US" altLang="en-US" b="1" kern="1200">
                <a:sym typeface="Arial" panose="020B0604020202020204" pitchFamily="34" charset="0"/>
              </a:rPr>
              <a:t>Site-specific</a:t>
            </a:r>
            <a:endParaRPr lang="en-US" altLang="en-US" kern="1200">
              <a:sym typeface="Arial" panose="020B0604020202020204" pitchFamily="34" charset="0"/>
            </a:endParaRPr>
          </a:p>
          <a:p>
            <a:pPr eaLnBrk="1" hangingPunct="1">
              <a:spcBef>
                <a:spcPct val="100000"/>
              </a:spcBef>
              <a:buSzPct val="99000"/>
              <a:tabLst/>
              <a:defRPr/>
            </a:pPr>
            <a:r>
              <a:rPr lang="en-US" altLang="en-US" kern="1200">
                <a:sym typeface="Arial" panose="020B0604020202020204" pitchFamily="34" charset="0"/>
              </a:rPr>
              <a:t>Information about the built-environment, such as essential facilities, transportation and utilities represented by points and lines</a:t>
            </a:r>
            <a:endParaRPr lang="en-US"/>
          </a:p>
        </p:txBody>
      </p:sp>
      <p:sp>
        <p:nvSpPr>
          <p:cNvPr id="6148" name="Slide Number Placeholder 2">
            <a:extLst>
              <a:ext uri="{FF2B5EF4-FFF2-40B4-BE49-F238E27FC236}">
                <a16:creationId xmlns:a16="http://schemas.microsoft.com/office/drawing/2014/main" id="{A49D39F6-F963-424A-B89F-67EE9423E48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98B40EE-D666-4CA8-B3EF-8963D6D0E5B0}" type="slidenum">
              <a:rPr lang="en-US" altLang="en-US" smtClean="0">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13DFF8-6245-4284-999B-A25DE2B7035E}"/>
              </a:ext>
            </a:extLst>
          </p:cNvPr>
          <p:cNvSpPr>
            <a:spLocks noGrp="1" noChangeArrowheads="1"/>
          </p:cNvSpPr>
          <p:nvPr>
            <p:ph type="title"/>
          </p:nvPr>
        </p:nvSpPr>
        <p:spPr/>
        <p:txBody>
          <a:bodyPr/>
          <a:lstStyle/>
          <a:p>
            <a:pPr eaLnBrk="1" hangingPunct="1">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4EE67360-8F20-4CD1-A6FC-C6B4346BCA17}"/>
              </a:ext>
            </a:extLst>
          </p:cNvPr>
          <p:cNvSpPr>
            <a:spLocks noGrp="1"/>
          </p:cNvSpPr>
          <p:nvPr>
            <p:ph idx="1"/>
          </p:nvPr>
        </p:nvSpPr>
        <p:spPr/>
        <p:txBody>
          <a:bodyPr>
            <a:normAutofit fontScale="77500" lnSpcReduction="20000"/>
          </a:bodyPr>
          <a:lstStyle/>
          <a:p>
            <a:pPr eaLnBrk="1" hangingPunct="1">
              <a:spcBef>
                <a:spcPct val="100000"/>
              </a:spcBef>
              <a:buSzPct val="99000"/>
              <a:tabLst/>
              <a:defRPr/>
            </a:pPr>
            <a:r>
              <a:rPr lang="en-US" altLang="en-US" kern="1200">
                <a:sym typeface="Arial" panose="020B0604020202020204" pitchFamily="34" charset="0"/>
              </a:rPr>
              <a:t>General Occupancy Types</a:t>
            </a:r>
          </a:p>
          <a:p>
            <a:pPr marL="254000" lvl="1" indent="-254000" eaLnBrk="1" hangingPunct="1">
              <a:spcBef>
                <a:spcPct val="100000"/>
              </a:spcBef>
              <a:buSzPct val="99000"/>
              <a:tabLst/>
              <a:defRPr/>
            </a:pPr>
            <a:r>
              <a:rPr lang="en-US" altLang="en-US" kern="1200">
                <a:ea typeface="+mn-ea"/>
                <a:sym typeface="Arial" panose="020B0604020202020204" pitchFamily="34" charset="0"/>
              </a:rPr>
              <a:t>Residential </a:t>
            </a:r>
          </a:p>
          <a:p>
            <a:pPr marL="254000" lvl="1" indent="-254000" eaLnBrk="1" hangingPunct="1">
              <a:spcBef>
                <a:spcPct val="100000"/>
              </a:spcBef>
              <a:buSzPct val="99000"/>
              <a:tabLst/>
              <a:defRPr/>
            </a:pPr>
            <a:r>
              <a:rPr lang="en-US" altLang="en-US" kern="1200">
                <a:ea typeface="+mn-ea"/>
                <a:sym typeface="Arial" panose="020B0604020202020204" pitchFamily="34" charset="0"/>
              </a:rPr>
              <a:t>Commercial </a:t>
            </a:r>
          </a:p>
          <a:p>
            <a:pPr marL="254000" lvl="1" indent="-254000" eaLnBrk="1" hangingPunct="1">
              <a:spcBef>
                <a:spcPct val="100000"/>
              </a:spcBef>
              <a:buSzPct val="99000"/>
              <a:tabLst/>
              <a:defRPr/>
            </a:pPr>
            <a:r>
              <a:rPr lang="en-US" altLang="en-US" kern="1200">
                <a:ea typeface="+mn-ea"/>
                <a:sym typeface="Arial" panose="020B0604020202020204" pitchFamily="34" charset="0"/>
              </a:rPr>
              <a:t>Industrial </a:t>
            </a:r>
          </a:p>
          <a:p>
            <a:pPr marL="254000" lvl="1" indent="-254000" eaLnBrk="1" hangingPunct="1">
              <a:spcBef>
                <a:spcPct val="100000"/>
              </a:spcBef>
              <a:buSzPct val="99000"/>
              <a:tabLst/>
              <a:defRPr/>
            </a:pPr>
            <a:r>
              <a:rPr lang="en-US" altLang="en-US" kern="1200">
                <a:ea typeface="+mn-ea"/>
                <a:sym typeface="Arial" panose="020B0604020202020204" pitchFamily="34" charset="0"/>
              </a:rPr>
              <a:t>Religion/Non-profit </a:t>
            </a:r>
          </a:p>
          <a:p>
            <a:pPr marL="254000" lvl="1" indent="-254000" eaLnBrk="1" hangingPunct="1">
              <a:spcBef>
                <a:spcPct val="100000"/>
              </a:spcBef>
              <a:buSzPct val="99000"/>
              <a:tabLst/>
              <a:defRPr/>
            </a:pPr>
            <a:r>
              <a:rPr lang="en-US" altLang="en-US" kern="1200">
                <a:ea typeface="+mn-ea"/>
                <a:sym typeface="Arial" panose="020B0604020202020204" pitchFamily="34" charset="0"/>
              </a:rPr>
              <a:t>Government </a:t>
            </a:r>
          </a:p>
          <a:p>
            <a:pPr marL="254000" lvl="1" indent="-254000" eaLnBrk="1" hangingPunct="1">
              <a:spcBef>
                <a:spcPct val="100000"/>
              </a:spcBef>
              <a:buSzPct val="99000"/>
              <a:tabLst/>
              <a:defRPr/>
            </a:pPr>
            <a:r>
              <a:rPr lang="en-US" altLang="en-US" kern="1200">
                <a:ea typeface="+mn-ea"/>
                <a:sym typeface="Arial" panose="020B0604020202020204" pitchFamily="34" charset="0"/>
              </a:rPr>
              <a:t>Education </a:t>
            </a:r>
          </a:p>
          <a:p>
            <a:pPr marL="254000" lvl="1" indent="-254000" eaLnBrk="1" hangingPunct="1">
              <a:spcBef>
                <a:spcPct val="100000"/>
              </a:spcBef>
              <a:buSzPct val="99000"/>
              <a:tabLst/>
              <a:defRPr/>
            </a:pPr>
            <a:r>
              <a:rPr lang="en-US" altLang="en-US" kern="1200">
                <a:ea typeface="+mn-ea"/>
                <a:sym typeface="Arial" panose="020B0604020202020204" pitchFamily="34" charset="0"/>
              </a:rPr>
              <a:t>Agriculture</a:t>
            </a:r>
            <a:endParaRPr lang="en-US"/>
          </a:p>
        </p:txBody>
      </p:sp>
      <p:sp>
        <p:nvSpPr>
          <p:cNvPr id="7172" name="Slide Number Placeholder 2">
            <a:extLst>
              <a:ext uri="{FF2B5EF4-FFF2-40B4-BE49-F238E27FC236}">
                <a16:creationId xmlns:a16="http://schemas.microsoft.com/office/drawing/2014/main" id="{6A0D96D0-3A5F-47E6-A97C-E3408063E1F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4A60972-AE25-41F3-8E8A-7F8831664F7C}" type="slidenum">
              <a:rPr lang="en-US" altLang="en-US" smtClean="0">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EE362F4-4B69-4127-852E-8D6F83D9F47A}"/>
              </a:ext>
            </a:extLst>
          </p:cNvPr>
          <p:cNvSpPr>
            <a:spLocks noGrp="1" noChangeArrowheads="1"/>
          </p:cNvSpPr>
          <p:nvPr>
            <p:ph type="title"/>
          </p:nvPr>
        </p:nvSpPr>
        <p:spPr/>
        <p:txBody>
          <a:bodyPr/>
          <a:lstStyle/>
          <a:p>
            <a:pPr eaLnBrk="1" hangingPunct="1">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E9CDFE92-5F9C-4527-838D-22310FE5783B}"/>
              </a:ext>
            </a:extLst>
          </p:cNvPr>
          <p:cNvSpPr>
            <a:spLocks noGrp="1"/>
          </p:cNvSpPr>
          <p:nvPr>
            <p:ph idx="1"/>
          </p:nvPr>
        </p:nvSpPr>
        <p:spPr/>
        <p:txBody>
          <a:bodyPr>
            <a:normAutofit fontScale="62500" lnSpcReduction="20000"/>
          </a:bodyPr>
          <a:lstStyle/>
          <a:p>
            <a:pPr eaLnBrk="1" hangingPunct="1">
              <a:spcBef>
                <a:spcPct val="100000"/>
              </a:spcBef>
              <a:buSzPct val="99000"/>
              <a:tabLst/>
              <a:defRPr/>
            </a:pPr>
            <a:r>
              <a:rPr lang="en-US" altLang="en-US" kern="1200">
                <a:sym typeface="Arial" panose="020B0604020202020204" pitchFamily="34" charset="0"/>
              </a:rPr>
              <a:t>33 Specific Occupancy Categories</a:t>
            </a:r>
          </a:p>
          <a:p>
            <a:pPr marL="254000" lvl="1" indent="-254000" eaLnBrk="1" hangingPunct="1">
              <a:spcBef>
                <a:spcPct val="100000"/>
              </a:spcBef>
              <a:buSzPct val="99000"/>
              <a:tabLst/>
              <a:defRPr/>
            </a:pPr>
            <a:r>
              <a:rPr lang="en-US" altLang="en-US" kern="1200">
                <a:ea typeface="+mn-ea"/>
                <a:sym typeface="Arial" panose="020B0604020202020204" pitchFamily="34" charset="0"/>
              </a:rPr>
              <a:t>Residential (11)</a:t>
            </a:r>
          </a:p>
          <a:p>
            <a:pPr marL="254000" lvl="1" indent="-254000" eaLnBrk="1" hangingPunct="1">
              <a:spcBef>
                <a:spcPct val="100000"/>
              </a:spcBef>
              <a:buSzPct val="99000"/>
              <a:tabLst/>
              <a:defRPr/>
            </a:pPr>
            <a:r>
              <a:rPr lang="en-US" altLang="en-US" kern="1200">
                <a:ea typeface="+mn-ea"/>
                <a:sym typeface="Arial" panose="020B0604020202020204" pitchFamily="34" charset="0"/>
              </a:rPr>
              <a:t>Commercial (10)</a:t>
            </a:r>
          </a:p>
          <a:p>
            <a:pPr marL="254000" lvl="1" indent="-254000" eaLnBrk="1" hangingPunct="1">
              <a:spcBef>
                <a:spcPct val="100000"/>
              </a:spcBef>
              <a:buSzPct val="99000"/>
              <a:tabLst/>
              <a:defRPr/>
            </a:pPr>
            <a:r>
              <a:rPr lang="en-US" altLang="en-US" kern="1200">
                <a:ea typeface="+mn-ea"/>
                <a:sym typeface="Arial" panose="020B0604020202020204" pitchFamily="34" charset="0"/>
              </a:rPr>
              <a:t>Industrial (6)</a:t>
            </a:r>
          </a:p>
          <a:p>
            <a:pPr marL="254000" lvl="1" indent="-254000" eaLnBrk="1" hangingPunct="1">
              <a:spcBef>
                <a:spcPct val="100000"/>
              </a:spcBef>
              <a:buSzPct val="99000"/>
              <a:tabLst/>
              <a:defRPr/>
            </a:pPr>
            <a:r>
              <a:rPr lang="en-US" altLang="en-US" kern="1200">
                <a:ea typeface="+mn-ea"/>
                <a:sym typeface="Arial" panose="020B0604020202020204" pitchFamily="34" charset="0"/>
              </a:rPr>
              <a:t>Religion/Non-profit (1)</a:t>
            </a:r>
          </a:p>
          <a:p>
            <a:pPr marL="254000" lvl="1" indent="-254000" eaLnBrk="1" hangingPunct="1">
              <a:spcBef>
                <a:spcPct val="100000"/>
              </a:spcBef>
              <a:buSzPct val="99000"/>
              <a:tabLst/>
              <a:defRPr/>
            </a:pPr>
            <a:r>
              <a:rPr lang="en-US" altLang="en-US" kern="1200">
                <a:ea typeface="+mn-ea"/>
                <a:sym typeface="Arial" panose="020B0604020202020204" pitchFamily="34" charset="0"/>
              </a:rPr>
              <a:t>Government (2)</a:t>
            </a:r>
          </a:p>
          <a:p>
            <a:pPr marL="254000" lvl="1" indent="-254000" eaLnBrk="1" hangingPunct="1">
              <a:spcBef>
                <a:spcPct val="100000"/>
              </a:spcBef>
              <a:buSzPct val="99000"/>
              <a:tabLst/>
              <a:defRPr/>
            </a:pPr>
            <a:r>
              <a:rPr lang="en-US" altLang="en-US" kern="1200">
                <a:ea typeface="+mn-ea"/>
                <a:sym typeface="Arial" panose="020B0604020202020204" pitchFamily="34" charset="0"/>
              </a:rPr>
              <a:t>Education (2)</a:t>
            </a:r>
          </a:p>
          <a:p>
            <a:pPr marL="254000" lvl="1" indent="-254000" eaLnBrk="1" hangingPunct="1">
              <a:spcBef>
                <a:spcPct val="100000"/>
              </a:spcBef>
              <a:buSzPct val="99000"/>
              <a:tabLst/>
              <a:defRPr/>
            </a:pPr>
            <a:r>
              <a:rPr lang="en-US" altLang="en-US" kern="1200">
                <a:ea typeface="+mn-ea"/>
                <a:sym typeface="Arial" panose="020B0604020202020204" pitchFamily="34" charset="0"/>
              </a:rPr>
              <a:t>Agriculture (1)</a:t>
            </a:r>
          </a:p>
          <a:p>
            <a:pPr eaLnBrk="1" hangingPunct="1">
              <a:spcBef>
                <a:spcPct val="100000"/>
              </a:spcBef>
              <a:buSzPct val="99000"/>
              <a:defRPr/>
            </a:pPr>
            <a:r>
              <a:rPr lang="en-US" altLang="en-US" kern="1200">
                <a:sym typeface="Arial" panose="020B0604020202020204" pitchFamily="34" charset="0"/>
              </a:rPr>
              <a:t>View the categories from the Inventory menu</a:t>
            </a:r>
            <a:endParaRPr lang="en-US"/>
          </a:p>
        </p:txBody>
      </p:sp>
      <p:sp>
        <p:nvSpPr>
          <p:cNvPr id="8196" name="Slide Number Placeholder 2">
            <a:extLst>
              <a:ext uri="{FF2B5EF4-FFF2-40B4-BE49-F238E27FC236}">
                <a16:creationId xmlns:a16="http://schemas.microsoft.com/office/drawing/2014/main" id="{11F096B9-EBBE-4F12-936B-F49F6CED29F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1D89AFD-E352-4EE7-8EB6-C4A91BC220C8}" type="slidenum">
              <a:rPr lang="en-US" altLang="en-US" smtClean="0">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B5A0D58-1BA3-4129-AAA3-C23581B8B47F}"/>
              </a:ext>
            </a:extLst>
          </p:cNvPr>
          <p:cNvSpPr>
            <a:spLocks noGrp="1" noChangeArrowheads="1"/>
          </p:cNvSpPr>
          <p:nvPr>
            <p:ph type="title"/>
          </p:nvPr>
        </p:nvSpPr>
        <p:spPr/>
        <p:txBody>
          <a:bodyPr/>
          <a:lstStyle/>
          <a:p>
            <a:pPr eaLnBrk="1" hangingPunct="1">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02AA85B3-4980-4154-990D-630AB4589C43}"/>
              </a:ext>
            </a:extLst>
          </p:cNvPr>
          <p:cNvSpPr>
            <a:spLocks noGrp="1"/>
          </p:cNvSpPr>
          <p:nvPr>
            <p:ph idx="1"/>
          </p:nvPr>
        </p:nvSpPr>
        <p:spPr>
          <a:xfrm>
            <a:off x="457200" y="1068388"/>
            <a:ext cx="3038475" cy="4646612"/>
          </a:xfrm>
        </p:spPr>
        <p:txBody>
          <a:bodyPr>
            <a:normAutofit fontScale="40000" lnSpcReduction="20000"/>
          </a:bodyPr>
          <a:lstStyle/>
          <a:p>
            <a:pPr eaLnBrk="1" hangingPunct="1">
              <a:spcBef>
                <a:spcPct val="100000"/>
              </a:spcBef>
              <a:buSzPct val="99000"/>
              <a:tabLst/>
              <a:defRPr/>
            </a:pPr>
            <a:r>
              <a:rPr lang="en-US" altLang="en-US" sz="3000" kern="1200" dirty="0">
                <a:sym typeface="Arial" panose="020B0604020202020204" pitchFamily="34" charset="0"/>
              </a:rPr>
              <a:t>Specific Occupancy Types - Residential</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RES1 Single Family Dwelling</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RES2 Mobile Home</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RES3 Multi-Family Dwellings</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RES3A Duplex</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RES3B 3-4 Units</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RES3C 5-9 Units</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RES3D 10-19 Units</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RES3E 20-49 Units</a:t>
            </a:r>
          </a:p>
          <a:p>
            <a:pPr marL="635000" lvl="2" indent="-254000" eaLnBrk="1" hangingPunct="1">
              <a:spcBef>
                <a:spcPct val="100000"/>
              </a:spcBef>
              <a:buSzPct val="99000"/>
              <a:tabLst/>
              <a:defRPr/>
            </a:pPr>
            <a:r>
              <a:rPr lang="en-US" altLang="en-US" sz="3000" kern="1200" dirty="0">
                <a:ea typeface="+mn-ea"/>
                <a:sym typeface="Arial" panose="020B0604020202020204" pitchFamily="34" charset="0"/>
              </a:rPr>
              <a:t>RES3F 50+ Units</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RES4 Temporary Lodging</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RES5 Institutional Dormitory</a:t>
            </a:r>
          </a:p>
          <a:p>
            <a:pPr marL="254000" lvl="1" indent="-254000" eaLnBrk="1" hangingPunct="1">
              <a:spcBef>
                <a:spcPct val="100000"/>
              </a:spcBef>
              <a:buSzPct val="99000"/>
              <a:tabLst/>
              <a:defRPr/>
            </a:pPr>
            <a:r>
              <a:rPr lang="en-US" altLang="en-US" sz="3000" kern="1200" dirty="0">
                <a:ea typeface="+mn-ea"/>
                <a:sym typeface="Arial" panose="020B0604020202020204" pitchFamily="34" charset="0"/>
              </a:rPr>
              <a:t>RES6 Nursing Home</a:t>
            </a:r>
          </a:p>
          <a:p>
            <a:pPr eaLnBrk="1" hangingPunct="1">
              <a:spcBef>
                <a:spcPct val="100000"/>
              </a:spcBef>
              <a:buSzPct val="99000"/>
              <a:defRPr/>
            </a:pPr>
            <a:r>
              <a:rPr lang="en-US" altLang="en-US" kern="1200" dirty="0">
                <a:sym typeface="Arial" panose="020B0604020202020204" pitchFamily="34" charset="0"/>
              </a:rPr>
              <a:t> </a:t>
            </a:r>
            <a:endParaRPr lang="en-US" dirty="0"/>
          </a:p>
        </p:txBody>
      </p:sp>
      <p:sp>
        <p:nvSpPr>
          <p:cNvPr id="9220" name="Slide Number Placeholder 2">
            <a:extLst>
              <a:ext uri="{FF2B5EF4-FFF2-40B4-BE49-F238E27FC236}">
                <a16:creationId xmlns:a16="http://schemas.microsoft.com/office/drawing/2014/main" id="{3A3B822C-D33E-477C-839C-8B7659BFF10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B056D313-9817-49C1-AD84-7BAE6DBA0859}" type="slidenum">
              <a:rPr lang="en-US" altLang="en-US" smtClean="0">
                <a:solidFill>
                  <a:srgbClr val="F4F8FE"/>
                </a:solidFill>
              </a:rPr>
              <a:pPr>
                <a:spcBef>
                  <a:spcPct val="100000"/>
                </a:spcBef>
                <a:buSzPct val="99000"/>
              </a:pPr>
              <a:t>6</a:t>
            </a:fld>
            <a:endParaRPr lang="en-US" altLang="en-US">
              <a:solidFill>
                <a:srgbClr val="F4F8FE"/>
              </a:solidFill>
            </a:endParaRPr>
          </a:p>
        </p:txBody>
      </p:sp>
      <p:sp>
        <p:nvSpPr>
          <p:cNvPr id="9221" name="TextBox 3">
            <a:extLst>
              <a:ext uri="{FF2B5EF4-FFF2-40B4-BE49-F238E27FC236}">
                <a16:creationId xmlns:a16="http://schemas.microsoft.com/office/drawing/2014/main" id="{67D7B8FF-7010-4022-96D3-A8B36EE0A212}"/>
              </a:ext>
            </a:extLst>
          </p:cNvPr>
          <p:cNvSpPr txBox="1">
            <a:spLocks noChangeArrowheads="1"/>
          </p:cNvSpPr>
          <p:nvPr/>
        </p:nvSpPr>
        <p:spPr bwMode="auto">
          <a:xfrm>
            <a:off x="4572000" y="1068388"/>
            <a:ext cx="3362325"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254000" indent="-25400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100000"/>
              </a:spcBef>
              <a:buSzPct val="99000"/>
            </a:pPr>
            <a:r>
              <a:rPr lang="en-US" altLang="en-US" sz="1200">
                <a:solidFill>
                  <a:srgbClr val="002060"/>
                </a:solidFill>
                <a:sym typeface="Arial" panose="020B0604020202020204" pitchFamily="34" charset="0"/>
              </a:rPr>
              <a:t>Specific Occupancy Types - Commercial</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COM1 Retail Trade</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COM2 Wholesale Trade</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COM3 Personal and Repair Services</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COM4 Professional/Technical Service</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COM5 Banks</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COM6 Hospitals</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COM7 Medical Office/Clinic</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COM8 Entertainment and Recreation</a:t>
            </a:r>
          </a:p>
          <a:p>
            <a:pPr lvl="1" eaLnBrk="1" hangingPunct="1">
              <a:spcBef>
                <a:spcPct val="100000"/>
              </a:spcBef>
              <a:buSzPct val="99000"/>
              <a:buFont typeface="Arial" panose="020B0604020202020204" pitchFamily="34" charset="0"/>
              <a:buChar char="•"/>
            </a:pPr>
            <a:r>
              <a:rPr lang="en-US" altLang="en-US" sz="1200">
                <a:solidFill>
                  <a:srgbClr val="002060"/>
                </a:solidFill>
                <a:sym typeface="Arial" panose="020B0604020202020204" pitchFamily="34" charset="0"/>
              </a:rPr>
              <a:t>COM9 Theaters COM10 Parking</a:t>
            </a:r>
          </a:p>
          <a:p>
            <a:pPr eaLnBrk="1" hangingPunct="1"/>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F86CE78-810D-4291-A486-20B70B81FD68}"/>
              </a:ext>
            </a:extLst>
          </p:cNvPr>
          <p:cNvSpPr>
            <a:spLocks noGrp="1" noChangeArrowheads="1"/>
          </p:cNvSpPr>
          <p:nvPr>
            <p:ph type="title"/>
          </p:nvPr>
        </p:nvSpPr>
        <p:spPr/>
        <p:txBody>
          <a:bodyPr/>
          <a:lstStyle/>
          <a:p>
            <a:pPr eaLnBrk="1" hangingPunct="1">
              <a:spcBef>
                <a:spcPct val="100000"/>
              </a:spcBef>
              <a:buSzPct val="99000"/>
            </a:pPr>
            <a:r>
              <a:rPr lang="en-US" altLang="en-US"/>
              <a:t>Examples - Occupancy Type</a:t>
            </a:r>
          </a:p>
        </p:txBody>
      </p:sp>
      <p:pic>
        <p:nvPicPr>
          <p:cNvPr id="10243" name="Picture 4" descr="Occupancy type examples.  Top left: RES1 shows a single family home.  Top Right: COM1 shows a small downtwon storefront row. Bottom right: RES2 shows a manufactured housing unit.  Botttom right: IND1 shows an industrial building. ">
            <a:extLst>
              <a:ext uri="{FF2B5EF4-FFF2-40B4-BE49-F238E27FC236}">
                <a16:creationId xmlns:a16="http://schemas.microsoft.com/office/drawing/2014/main" id="{A7FE8D96-CBA3-4D65-8D91-7AA7525E3C9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90688" y="1266825"/>
            <a:ext cx="5762625" cy="4249738"/>
          </a:xfrm>
          <a:noFill/>
        </p:spPr>
      </p:pic>
      <p:sp>
        <p:nvSpPr>
          <p:cNvPr id="10244" name="Slide Number Placeholder 2">
            <a:extLst>
              <a:ext uri="{FF2B5EF4-FFF2-40B4-BE49-F238E27FC236}">
                <a16:creationId xmlns:a16="http://schemas.microsoft.com/office/drawing/2014/main" id="{9FA798EE-C92E-4799-97F5-C5AA18CBF1C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FAE410E-BB5A-4E89-A830-095A2D7B25E4}" type="slidenum">
              <a:rPr lang="en-US" altLang="en-US" smtClean="0">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DB27D55-5FCC-4A80-A412-B02E5063E893}"/>
              </a:ext>
            </a:extLst>
          </p:cNvPr>
          <p:cNvSpPr>
            <a:spLocks noGrp="1" noChangeArrowheads="1"/>
          </p:cNvSpPr>
          <p:nvPr>
            <p:ph type="title"/>
          </p:nvPr>
        </p:nvSpPr>
        <p:spPr/>
        <p:txBody>
          <a:bodyPr/>
          <a:lstStyle/>
          <a:p>
            <a:pPr eaLnBrk="1" hangingPunct="1">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F0B7E545-5E73-41F5-A99B-E96BCFD5208F}"/>
              </a:ext>
            </a:extLst>
          </p:cNvPr>
          <p:cNvSpPr>
            <a:spLocks noGrp="1"/>
          </p:cNvSpPr>
          <p:nvPr>
            <p:ph idx="1"/>
          </p:nvPr>
        </p:nvSpPr>
        <p:spPr/>
        <p:txBody>
          <a:bodyPr>
            <a:normAutofit fontScale="55000" lnSpcReduction="20000"/>
          </a:bodyPr>
          <a:lstStyle/>
          <a:p>
            <a:pPr eaLnBrk="1" hangingPunct="1">
              <a:spcBef>
                <a:spcPct val="100000"/>
              </a:spcBef>
              <a:buSzPct val="99000"/>
              <a:tabLst/>
              <a:defRPr/>
            </a:pPr>
            <a:r>
              <a:rPr lang="en-US" altLang="en-US" kern="1200">
                <a:sym typeface="Arial" panose="020B0604020202020204" pitchFamily="34" charset="0"/>
              </a:rPr>
              <a:t>Building Types:</a:t>
            </a:r>
          </a:p>
          <a:p>
            <a:pPr eaLnBrk="1" hangingPunct="1">
              <a:spcBef>
                <a:spcPct val="100000"/>
              </a:spcBef>
              <a:buSzPct val="99000"/>
              <a:tabLst/>
              <a:defRPr/>
            </a:pPr>
            <a:r>
              <a:rPr lang="en-US" altLang="en-US" kern="1200">
                <a:sym typeface="Arial" panose="020B0604020202020204" pitchFamily="34" charset="0"/>
              </a:rPr>
              <a:t> General Building Types (All Models)</a:t>
            </a:r>
          </a:p>
          <a:p>
            <a:pPr marL="254000" lvl="1" indent="-254000" eaLnBrk="1" hangingPunct="1">
              <a:spcBef>
                <a:spcPct val="100000"/>
              </a:spcBef>
              <a:buSzPct val="99000"/>
              <a:tabLst/>
              <a:defRPr/>
            </a:pPr>
            <a:r>
              <a:rPr lang="en-US" altLang="en-US" kern="1200">
                <a:ea typeface="+mn-ea"/>
                <a:sym typeface="Arial" panose="020B0604020202020204" pitchFamily="34" charset="0"/>
              </a:rPr>
              <a:t>Concrete</a:t>
            </a:r>
          </a:p>
          <a:p>
            <a:pPr marL="254000" lvl="1" indent="-254000" eaLnBrk="1" hangingPunct="1">
              <a:spcBef>
                <a:spcPct val="100000"/>
              </a:spcBef>
              <a:buSzPct val="99000"/>
              <a:tabLst/>
              <a:defRPr/>
            </a:pPr>
            <a:r>
              <a:rPr lang="en-US" altLang="en-US" kern="1200">
                <a:ea typeface="+mn-ea"/>
                <a:sym typeface="Arial" panose="020B0604020202020204" pitchFamily="34" charset="0"/>
              </a:rPr>
              <a:t>Steel</a:t>
            </a:r>
          </a:p>
          <a:p>
            <a:pPr marL="254000" lvl="1" indent="-254000" eaLnBrk="1" hangingPunct="1">
              <a:spcBef>
                <a:spcPct val="100000"/>
              </a:spcBef>
              <a:buSzPct val="99000"/>
              <a:tabLst/>
              <a:defRPr/>
            </a:pPr>
            <a:r>
              <a:rPr lang="en-US" altLang="en-US" kern="1200">
                <a:ea typeface="+mn-ea"/>
                <a:sym typeface="Arial" panose="020B0604020202020204" pitchFamily="34" charset="0"/>
              </a:rPr>
              <a:t>Manufactured Housing</a:t>
            </a:r>
          </a:p>
          <a:p>
            <a:pPr marL="254000" lvl="1" indent="-254000" eaLnBrk="1" hangingPunct="1">
              <a:spcBef>
                <a:spcPct val="100000"/>
              </a:spcBef>
              <a:buSzPct val="99000"/>
              <a:tabLst/>
              <a:defRPr/>
            </a:pPr>
            <a:r>
              <a:rPr lang="en-US" altLang="en-US" kern="1200">
                <a:ea typeface="+mn-ea"/>
                <a:sym typeface="Arial" panose="020B0604020202020204" pitchFamily="34" charset="0"/>
              </a:rPr>
              <a:t>Wood</a:t>
            </a:r>
          </a:p>
          <a:p>
            <a:pPr marL="254000" lvl="1" indent="-254000" eaLnBrk="1" hangingPunct="1">
              <a:spcBef>
                <a:spcPct val="100000"/>
              </a:spcBef>
              <a:buSzPct val="99000"/>
              <a:tabLst/>
              <a:defRPr/>
            </a:pPr>
            <a:r>
              <a:rPr lang="en-US" altLang="en-US" kern="1200">
                <a:ea typeface="+mn-ea"/>
                <a:sym typeface="Arial" panose="020B0604020202020204" pitchFamily="34" charset="0"/>
              </a:rPr>
              <a:t>Masonry</a:t>
            </a:r>
          </a:p>
          <a:p>
            <a:pPr eaLnBrk="1" hangingPunct="1">
              <a:spcBef>
                <a:spcPct val="100000"/>
              </a:spcBef>
              <a:buSzPct val="99000"/>
              <a:tabLst/>
              <a:defRPr/>
            </a:pPr>
            <a:r>
              <a:rPr lang="en-US" altLang="en-US" kern="1200">
                <a:sym typeface="Arial" panose="020B0604020202020204" pitchFamily="34" charset="0"/>
              </a:rPr>
              <a:t>Specific Building Types </a:t>
            </a:r>
          </a:p>
          <a:p>
            <a:pPr marL="254000" lvl="1" indent="-254000" eaLnBrk="1" hangingPunct="1">
              <a:spcBef>
                <a:spcPct val="100000"/>
              </a:spcBef>
              <a:buSzPct val="99000"/>
              <a:tabLst/>
              <a:defRPr/>
            </a:pPr>
            <a:r>
              <a:rPr lang="en-US" altLang="en-US" kern="1200">
                <a:ea typeface="+mn-ea"/>
                <a:sym typeface="Arial" panose="020B0604020202020204" pitchFamily="34" charset="0"/>
              </a:rPr>
              <a:t>Unique to each model</a:t>
            </a:r>
          </a:p>
          <a:p>
            <a:pPr eaLnBrk="1" hangingPunct="1">
              <a:spcBef>
                <a:spcPct val="100000"/>
              </a:spcBef>
              <a:buSzPct val="99000"/>
              <a:tabLst/>
              <a:defRPr/>
            </a:pPr>
            <a:r>
              <a:rPr lang="en-US" altLang="en-US" kern="1200">
                <a:sym typeface="Arial" panose="020B0604020202020204" pitchFamily="34" charset="0"/>
              </a:rPr>
              <a:t> </a:t>
            </a:r>
          </a:p>
          <a:p>
            <a:pPr eaLnBrk="1" hangingPunct="1">
              <a:spcBef>
                <a:spcPct val="100000"/>
              </a:spcBef>
              <a:buSzPct val="99000"/>
              <a:tabLst/>
              <a:defRPr/>
            </a:pPr>
            <a:r>
              <a:rPr lang="en-US" altLang="en-US" kern="1200">
                <a:sym typeface="Arial" panose="020B0604020202020204" pitchFamily="34" charset="0"/>
              </a:rPr>
              <a:t> </a:t>
            </a:r>
            <a:endParaRPr lang="en-US"/>
          </a:p>
        </p:txBody>
      </p:sp>
      <p:sp>
        <p:nvSpPr>
          <p:cNvPr id="11268" name="Slide Number Placeholder 2">
            <a:extLst>
              <a:ext uri="{FF2B5EF4-FFF2-40B4-BE49-F238E27FC236}">
                <a16:creationId xmlns:a16="http://schemas.microsoft.com/office/drawing/2014/main" id="{9A79260A-D2F3-49F3-A74D-C77B9F1F6D3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5A6CA0E4-ACA3-45AD-BDC6-46E9CD9DEE19}" type="slidenum">
              <a:rPr lang="en-US" altLang="en-US" smtClean="0">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56095D7-21D1-4E38-A169-132AA93968F1}"/>
              </a:ext>
            </a:extLst>
          </p:cNvPr>
          <p:cNvSpPr>
            <a:spLocks noGrp="1" noChangeArrowheads="1"/>
          </p:cNvSpPr>
          <p:nvPr>
            <p:ph type="title"/>
          </p:nvPr>
        </p:nvSpPr>
        <p:spPr/>
        <p:txBody>
          <a:bodyPr/>
          <a:lstStyle/>
          <a:p>
            <a:pPr eaLnBrk="1" hangingPunct="1">
              <a:spcBef>
                <a:spcPct val="100000"/>
              </a:spcBef>
              <a:buSzPct val="99000"/>
            </a:pPr>
            <a:r>
              <a:rPr lang="en-US" altLang="en-US"/>
              <a:t>Aggregate Inventory</a:t>
            </a:r>
          </a:p>
        </p:txBody>
      </p:sp>
      <p:sp>
        <p:nvSpPr>
          <p:cNvPr id="2" name="Content Placeholder 1">
            <a:extLst>
              <a:ext uri="{FF2B5EF4-FFF2-40B4-BE49-F238E27FC236}">
                <a16:creationId xmlns:a16="http://schemas.microsoft.com/office/drawing/2014/main" id="{6B70A342-C1D4-4CA0-9649-A6FB805CFB05}"/>
              </a:ext>
            </a:extLst>
          </p:cNvPr>
          <p:cNvSpPr>
            <a:spLocks noGrp="1"/>
          </p:cNvSpPr>
          <p:nvPr>
            <p:ph idx="1"/>
          </p:nvPr>
        </p:nvSpPr>
        <p:spPr/>
        <p:txBody>
          <a:bodyPr/>
          <a:lstStyle/>
          <a:p>
            <a:pPr eaLnBrk="1" hangingPunct="1">
              <a:spcBef>
                <a:spcPct val="100000"/>
              </a:spcBef>
              <a:buSzPct val="99000"/>
              <a:defRPr/>
            </a:pPr>
            <a:r>
              <a:rPr lang="en-US" altLang="en-US" kern="1200">
                <a:sym typeface="Arial" panose="020B0604020202020204" pitchFamily="34" charset="0"/>
              </a:rPr>
              <a:t>Example of Specific Building Type for Earthquake Inventory</a:t>
            </a:r>
            <a:endParaRPr lang="en-US"/>
          </a:p>
        </p:txBody>
      </p:sp>
      <p:graphicFrame>
        <p:nvGraphicFramePr>
          <p:cNvPr id="6" name="Table 5">
            <a:extLst>
              <a:ext uri="{FF2B5EF4-FFF2-40B4-BE49-F238E27FC236}">
                <a16:creationId xmlns:a16="http://schemas.microsoft.com/office/drawing/2014/main" id="{EF7F5EFD-BA1E-41FB-B2EF-1FC618B79489}"/>
              </a:ext>
            </a:extLst>
          </p:cNvPr>
          <p:cNvGraphicFramePr>
            <a:graphicFrameLocks noGrp="1"/>
          </p:cNvGraphicFramePr>
          <p:nvPr/>
        </p:nvGraphicFramePr>
        <p:xfrm>
          <a:off x="457200" y="2076450"/>
          <a:ext cx="8101013" cy="3754438"/>
        </p:xfrm>
        <a:graphic>
          <a:graphicData uri="http://schemas.openxmlformats.org/drawingml/2006/table">
            <a:tbl>
              <a:tblPr firstRow="1" bandRow="1">
                <a:tableStyleId>{5940675A-B579-460E-94D1-54222C63F5DA}</a:tableStyleId>
              </a:tblPr>
              <a:tblGrid>
                <a:gridCol w="2700338">
                  <a:extLst>
                    <a:ext uri="{9D8B030D-6E8A-4147-A177-3AD203B41FA5}">
                      <a16:colId xmlns:a16="http://schemas.microsoft.com/office/drawing/2014/main" val="20000"/>
                    </a:ext>
                  </a:extLst>
                </a:gridCol>
                <a:gridCol w="2700338">
                  <a:extLst>
                    <a:ext uri="{9D8B030D-6E8A-4147-A177-3AD203B41FA5}">
                      <a16:colId xmlns:a16="http://schemas.microsoft.com/office/drawing/2014/main" val="20001"/>
                    </a:ext>
                  </a:extLst>
                </a:gridCol>
                <a:gridCol w="2700338">
                  <a:extLst>
                    <a:ext uri="{9D8B030D-6E8A-4147-A177-3AD203B41FA5}">
                      <a16:colId xmlns:a16="http://schemas.microsoft.com/office/drawing/2014/main" val="20002"/>
                    </a:ext>
                  </a:extLst>
                </a:gridCol>
              </a:tblGrid>
              <a:tr h="365724">
                <a:tc>
                  <a:txBody>
                    <a:bodyPr/>
                    <a:lstStyle/>
                    <a:p>
                      <a:pPr lvl="0" algn="l">
                        <a:spcBef>
                          <a:spcPct val="100000"/>
                        </a:spcBef>
                        <a:buClrTx/>
                      </a:pPr>
                      <a:r>
                        <a:rPr lang="en-US" sz="1800">
                          <a:solidFill>
                            <a:srgbClr val="000066"/>
                          </a:solidFill>
                          <a:latin typeface="Arial"/>
                          <a:ea typeface="+mn-ea"/>
                          <a:cs typeface="Arial"/>
                          <a:sym typeface="Arial"/>
                        </a:rPr>
                        <a:t>Specific Building Type</a:t>
                      </a:r>
                    </a:p>
                  </a:txBody>
                  <a:tcPr marL="91434" marR="91434" marT="45718" marB="45718">
                    <a:solidFill>
                      <a:srgbClr val="C0C0C0"/>
                    </a:solidFill>
                  </a:tcPr>
                </a:tc>
                <a:tc>
                  <a:txBody>
                    <a:bodyPr/>
                    <a:lstStyle/>
                    <a:p>
                      <a:pPr lvl="0" algn="l">
                        <a:spcBef>
                          <a:spcPct val="100000"/>
                        </a:spcBef>
                        <a:buClrTx/>
                      </a:pPr>
                      <a:r>
                        <a:rPr lang="en-US" sz="1800">
                          <a:solidFill>
                            <a:srgbClr val="000066"/>
                          </a:solidFill>
                          <a:latin typeface="Arial"/>
                          <a:ea typeface="+mn-ea"/>
                          <a:cs typeface="Arial"/>
                          <a:sym typeface="Arial"/>
                        </a:rPr>
                        <a:t>General Description</a:t>
                      </a:r>
                    </a:p>
                  </a:txBody>
                  <a:tcPr marL="91434" marR="91434" marT="45718" marB="45718">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Specific Description</a:t>
                      </a:r>
                    </a:p>
                  </a:txBody>
                  <a:tcPr marL="91434" marR="91434" marT="45718" marB="45718">
                    <a:solidFill>
                      <a:srgbClr val="C0C0C0"/>
                    </a:solidFill>
                  </a:tcPr>
                </a:tc>
                <a:extLst>
                  <a:ext uri="{0D108BD9-81ED-4DB2-BD59-A6C34878D82A}">
                    <a16:rowId xmlns:a16="http://schemas.microsoft.com/office/drawing/2014/main" val="10000"/>
                  </a:ext>
                </a:extLst>
              </a:tr>
              <a:tr h="640012">
                <a:tc>
                  <a:txBody>
                    <a:bodyPr/>
                    <a:lstStyle/>
                    <a:p>
                      <a:pPr lvl="0" algn="l">
                        <a:spcBef>
                          <a:spcPct val="100000"/>
                        </a:spcBef>
                        <a:buClrTx/>
                      </a:pPr>
                      <a:r>
                        <a:rPr lang="en-US" sz="1800">
                          <a:solidFill>
                            <a:srgbClr val="000066"/>
                          </a:solidFill>
                          <a:latin typeface="Arial"/>
                          <a:ea typeface="+mn-ea"/>
                          <a:cs typeface="Arial"/>
                          <a:sym typeface="Arial"/>
                        </a:rPr>
                        <a:t>W1</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Wood</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Wood, Light Frame, All heights</a:t>
                      </a:r>
                      <a:endParaRPr lang="en-US" sz="1800">
                        <a:solidFill>
                          <a:srgbClr val="000066"/>
                        </a:solidFill>
                      </a:endParaRPr>
                    </a:p>
                  </a:txBody>
                  <a:tcPr marL="91434" marR="91434" marT="45718" marB="45718"/>
                </a:tc>
                <a:extLst>
                  <a:ext uri="{0D108BD9-81ED-4DB2-BD59-A6C34878D82A}">
                    <a16:rowId xmlns:a16="http://schemas.microsoft.com/office/drawing/2014/main" val="10001"/>
                  </a:ext>
                </a:extLst>
              </a:tr>
              <a:tr h="828666">
                <a:tc>
                  <a:txBody>
                    <a:bodyPr/>
                    <a:lstStyle/>
                    <a:p>
                      <a:pPr lvl="0" algn="l">
                        <a:spcBef>
                          <a:spcPct val="100000"/>
                        </a:spcBef>
                        <a:buClrTx/>
                      </a:pPr>
                      <a:r>
                        <a:rPr lang="en-US" sz="1800">
                          <a:solidFill>
                            <a:srgbClr val="000066"/>
                          </a:solidFill>
                          <a:latin typeface="Arial"/>
                          <a:ea typeface="+mn-ea"/>
                          <a:cs typeface="Arial"/>
                          <a:sym typeface="Arial"/>
                        </a:rPr>
                        <a:t>W2</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Wood</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Wood, Commercial and Industrial, All heights</a:t>
                      </a:r>
                      <a:endParaRPr lang="en-US" sz="1800">
                        <a:solidFill>
                          <a:srgbClr val="000066"/>
                        </a:solidFill>
                      </a:endParaRPr>
                    </a:p>
                  </a:txBody>
                  <a:tcPr marL="91434" marR="91434" marT="45718" marB="45718"/>
                </a:tc>
                <a:extLst>
                  <a:ext uri="{0D108BD9-81ED-4DB2-BD59-A6C34878D82A}">
                    <a16:rowId xmlns:a16="http://schemas.microsoft.com/office/drawing/2014/main" val="10002"/>
                  </a:ext>
                </a:extLst>
              </a:tr>
              <a:tr h="640012">
                <a:tc>
                  <a:txBody>
                    <a:bodyPr/>
                    <a:lstStyle/>
                    <a:p>
                      <a:pPr lvl="0" algn="l">
                        <a:spcBef>
                          <a:spcPct val="100000"/>
                        </a:spcBef>
                        <a:buClrTx/>
                      </a:pPr>
                      <a:r>
                        <a:rPr lang="en-US" sz="1800">
                          <a:solidFill>
                            <a:srgbClr val="000066"/>
                          </a:solidFill>
                          <a:latin typeface="Arial"/>
                          <a:ea typeface="+mn-ea"/>
                          <a:cs typeface="Arial"/>
                          <a:sym typeface="Arial"/>
                        </a:rPr>
                        <a:t>S1L</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Steel</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Steel Moment Frame, Low-rise, 1-3 stories</a:t>
                      </a:r>
                      <a:endParaRPr lang="en-US" sz="1800">
                        <a:solidFill>
                          <a:srgbClr val="000066"/>
                        </a:solidFill>
                      </a:endParaRPr>
                    </a:p>
                  </a:txBody>
                  <a:tcPr marL="91434" marR="91434" marT="45718" marB="45718"/>
                </a:tc>
                <a:extLst>
                  <a:ext uri="{0D108BD9-81ED-4DB2-BD59-A6C34878D82A}">
                    <a16:rowId xmlns:a16="http://schemas.microsoft.com/office/drawing/2014/main" val="10003"/>
                  </a:ext>
                </a:extLst>
              </a:tr>
              <a:tr h="640012">
                <a:tc>
                  <a:txBody>
                    <a:bodyPr/>
                    <a:lstStyle/>
                    <a:p>
                      <a:pPr lvl="0" algn="l">
                        <a:spcBef>
                          <a:spcPct val="100000"/>
                        </a:spcBef>
                        <a:buClrTx/>
                      </a:pPr>
                      <a:r>
                        <a:rPr lang="en-US" sz="1800">
                          <a:solidFill>
                            <a:srgbClr val="000066"/>
                          </a:solidFill>
                          <a:latin typeface="Arial"/>
                          <a:ea typeface="+mn-ea"/>
                          <a:cs typeface="Arial"/>
                          <a:sym typeface="Arial"/>
                        </a:rPr>
                        <a:t>S1M</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Steel</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Steel Moment Frame, Mid-rise, 4-7 stories</a:t>
                      </a:r>
                      <a:endParaRPr lang="en-US" sz="1800">
                        <a:solidFill>
                          <a:srgbClr val="000066"/>
                        </a:solidFill>
                      </a:endParaRPr>
                    </a:p>
                  </a:txBody>
                  <a:tcPr marL="91434" marR="91434" marT="45718" marB="45718"/>
                </a:tc>
                <a:extLst>
                  <a:ext uri="{0D108BD9-81ED-4DB2-BD59-A6C34878D82A}">
                    <a16:rowId xmlns:a16="http://schemas.microsoft.com/office/drawing/2014/main" val="10004"/>
                  </a:ext>
                </a:extLst>
              </a:tr>
              <a:tr h="640012">
                <a:tc>
                  <a:txBody>
                    <a:bodyPr/>
                    <a:lstStyle/>
                    <a:p>
                      <a:pPr lvl="0" algn="l">
                        <a:spcBef>
                          <a:spcPct val="100000"/>
                        </a:spcBef>
                        <a:buClrTx/>
                      </a:pPr>
                      <a:r>
                        <a:rPr lang="en-US" sz="1800">
                          <a:solidFill>
                            <a:srgbClr val="000066"/>
                          </a:solidFill>
                          <a:latin typeface="Arial"/>
                          <a:ea typeface="+mn-ea"/>
                          <a:cs typeface="Arial"/>
                          <a:sym typeface="Arial"/>
                        </a:rPr>
                        <a:t>S1H</a:t>
                      </a:r>
                      <a:endParaRPr lang="en-US" sz="1800">
                        <a:solidFill>
                          <a:srgbClr val="000066"/>
                        </a:solidFill>
                      </a:endParaRPr>
                    </a:p>
                  </a:txBody>
                  <a:tcPr marL="91434" marR="91434" marT="45718" marB="45718"/>
                </a:tc>
                <a:tc>
                  <a:txBody>
                    <a:bodyPr/>
                    <a:lstStyle/>
                    <a:p>
                      <a:pPr lvl="0" algn="l">
                        <a:spcBef>
                          <a:spcPct val="100000"/>
                        </a:spcBef>
                        <a:buClrTx/>
                      </a:pPr>
                      <a:r>
                        <a:rPr lang="en-US" sz="1800">
                          <a:solidFill>
                            <a:srgbClr val="000066"/>
                          </a:solidFill>
                          <a:latin typeface="Arial"/>
                          <a:ea typeface="+mn-ea"/>
                          <a:cs typeface="Arial"/>
                          <a:sym typeface="Arial"/>
                        </a:rPr>
                        <a:t>Steel</a:t>
                      </a:r>
                      <a:endParaRPr lang="en-US" sz="1800">
                        <a:solidFill>
                          <a:srgbClr val="000066"/>
                        </a:solidFill>
                      </a:endParaRPr>
                    </a:p>
                  </a:txBody>
                  <a:tcPr marL="91434" marR="91434" marT="45718" marB="45718"/>
                </a:tc>
                <a:tc>
                  <a:txBody>
                    <a:bodyPr/>
                    <a:lstStyle/>
                    <a:p>
                      <a:pPr lvl="0" algn="l">
                        <a:spcBef>
                          <a:spcPct val="100000"/>
                        </a:spcBef>
                        <a:buClrTx/>
                      </a:pPr>
                      <a:r>
                        <a:rPr lang="en-US" sz="1800" dirty="0">
                          <a:solidFill>
                            <a:srgbClr val="000066"/>
                          </a:solidFill>
                          <a:latin typeface="Arial"/>
                          <a:ea typeface="+mn-ea"/>
                          <a:cs typeface="Arial"/>
                          <a:sym typeface="Arial"/>
                        </a:rPr>
                        <a:t>Steel Moment Frame, High-rise, 8+ stories</a:t>
                      </a:r>
                      <a:endParaRPr lang="en-US" sz="1800" dirty="0">
                        <a:solidFill>
                          <a:srgbClr val="000066"/>
                        </a:solidFill>
                      </a:endParaRPr>
                    </a:p>
                  </a:txBody>
                  <a:tcPr marL="91434" marR="91434" marT="45718" marB="45718"/>
                </a:tc>
                <a:extLst>
                  <a:ext uri="{0D108BD9-81ED-4DB2-BD59-A6C34878D82A}">
                    <a16:rowId xmlns:a16="http://schemas.microsoft.com/office/drawing/2014/main" val="10005"/>
                  </a:ext>
                </a:extLst>
              </a:tr>
            </a:tbl>
          </a:graphicData>
        </a:graphic>
      </p:graphicFrame>
      <p:sp>
        <p:nvSpPr>
          <p:cNvPr id="12322" name="Slide Number Placeholder 2">
            <a:extLst>
              <a:ext uri="{FF2B5EF4-FFF2-40B4-BE49-F238E27FC236}">
                <a16:creationId xmlns:a16="http://schemas.microsoft.com/office/drawing/2014/main" id="{FCFB8518-047B-4AA1-8846-9889E9E3C10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2408516B-7989-4558-9C7B-B860D48C1AE4}" type="slidenum">
              <a:rPr lang="en-US" altLang="en-US" smtClean="0">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 - &amp;quot;Lesson 2: Hazus Inventory&amp;quot;&quot;/&gt;&lt;property id=&quot;20307&quot; value=&quot;256&quot;/&gt;&lt;/object&gt;&lt;object type=&quot;3&quot; unique_id=&quot;10004&quot;&gt;&lt;property id=&quot;20148&quot; value=&quot;5&quot;/&gt;&lt;property id=&quot;20300&quot; value=&quot;Slide 2 - &amp;quot;Goal and Objectives&amp;quot;&quot;/&gt;&lt;property id=&quot;20307&quot; value=&quot;257&quot;/&gt;&lt;/object&gt;&lt;object type=&quot;3&quot; unique_id=&quot;10005&quot;&gt;&lt;property id=&quot;20148&quot; value=&quot;5&quot;/&gt;&lt;property id=&quot;20300&quot; value=&quot;Slide 3 - &amp;quot;Hazus Inventory Types&amp;quot;&quot;/&gt;&lt;property id=&quot;20307&quot; value=&quot;258&quot;/&gt;&lt;/object&gt;&lt;object type=&quot;3&quot; unique_id=&quot;10006&quot;&gt;&lt;property id=&quot;20148&quot; value=&quot;5&quot;/&gt;&lt;property id=&quot;20300&quot; value=&quot;Slide 4 - &amp;quot;Aggregate Inventory&amp;quot;&quot;/&gt;&lt;property id=&quot;20307&quot; value=&quot;259&quot;/&gt;&lt;/object&gt;&lt;object type=&quot;3&quot; unique_id=&quot;10007&quot;&gt;&lt;property id=&quot;20148&quot; value=&quot;5&quot;/&gt;&lt;property id=&quot;20300&quot; value=&quot;Slide 5 - &amp;quot;Aggregate Inventory&amp;quot;&quot;/&gt;&lt;property id=&quot;20307&quot; value=&quot;260&quot;/&gt;&lt;/object&gt;&lt;object type=&quot;3&quot; unique_id=&quot;10008&quot;&gt;&lt;property id=&quot;20148&quot; value=&quot;5&quot;/&gt;&lt;property id=&quot;20300&quot; value=&quot;Slide 6 - &amp;quot;Aggregate Inventory&amp;quot;&quot;/&gt;&lt;property id=&quot;20307&quot; value=&quot;261&quot;/&gt;&lt;/object&gt;&lt;object type=&quot;3&quot; unique_id=&quot;10009&quot;&gt;&lt;property id=&quot;20148&quot; value=&quot;5&quot;/&gt;&lt;property id=&quot;20300&quot; value=&quot;Slide 7 - &amp;quot;Examples - Occupancy Type&amp;quot;&quot;/&gt;&lt;property id=&quot;20307&quot; value=&quot;262&quot;/&gt;&lt;/object&gt;&lt;object type=&quot;3&quot; unique_id=&quot;10010&quot;&gt;&lt;property id=&quot;20148&quot; value=&quot;5&quot;/&gt;&lt;property id=&quot;20300&quot; value=&quot;Slide 8 - &amp;quot;Aggregate Inventory&amp;quot;&quot;/&gt;&lt;property id=&quot;20307&quot; value=&quot;263&quot;/&gt;&lt;/object&gt;&lt;object type=&quot;3&quot; unique_id=&quot;10011&quot;&gt;&lt;property id=&quot;20148&quot; value=&quot;5&quot;/&gt;&lt;property id=&quot;20300&quot; value=&quot;Slide 9 - &amp;quot;Aggregate Inventory&amp;quot;&quot;/&gt;&lt;property id=&quot;20307&quot; value=&quot;264&quot;/&gt;&lt;/object&gt;&lt;object type=&quot;3&quot; unique_id=&quot;10012&quot;&gt;&lt;property id=&quot;20148&quot; value=&quot;5&quot;/&gt;&lt;property id=&quot;20300&quot; value=&quot;Slide 10 - &amp;quot;Mapping Schemes&amp;quot;&quot;/&gt;&lt;property id=&quot;20307&quot; value=&quot;265&quot;/&gt;&lt;/object&gt;&lt;object type=&quot;3&quot; unique_id=&quot;10013&quot;&gt;&lt;property id=&quot;20148&quot; value=&quot;5&quot;/&gt;&lt;property id=&quot;20300&quot; value=&quot;Slide 11 - &amp;quot;Activity 2.1&amp;quot;&quot;/&gt;&lt;property id=&quot;20307&quot; value=&quot;266&quot;/&gt;&lt;/object&gt;&lt;object type=&quot;3&quot; unique_id=&quot;10014&quot;&gt;&lt;property id=&quot;20148&quot; value=&quot;5&quot;/&gt;&lt;property id=&quot;20300&quot; value=&quot;Slide 12&quot;/&gt;&lt;property id=&quot;20307&quot; value=&quot;267&quot;/&gt;&lt;/object&gt;&lt;object type=&quot;3&quot; unique_id=&quot;10015&quot;&gt;&lt;property id=&quot;20148&quot; value=&quot;5&quot;/&gt;&lt;property id=&quot;20300&quot; value=&quot;Slide 13 - &amp;quot;User-Defined Facilities&amp;quot;&quot;/&gt;&lt;property id=&quot;20307&quot; value=&quot;268&quot;/&gt;&lt;/object&gt;&lt;object type=&quot;3&quot; unique_id=&quot;10016&quot;&gt;&lt;property id=&quot;20148&quot; value=&quot;5&quot;/&gt;&lt;property id=&quot;20300&quot; value=&quot;Slide 14 - &amp;quot;GBS Results&amp;quot;&quot;/&gt;&lt;property id=&quot;20307&quot; value=&quot;269&quot;/&gt;&lt;/object&gt;&lt;object type=&quot;3&quot; unique_id=&quot;10017&quot;&gt;&lt;property id=&quot;20148&quot; value=&quot;5&quot;/&gt;&lt;property id=&quot;20300&quot; value=&quot;Slide 15 - &amp;quot;Activity 2.2&amp;quot;&quot;/&gt;&lt;property id=&quot;20307&quot; value=&quot;270&quot;/&gt;&lt;/object&gt;&lt;object type=&quot;3&quot; unique_id=&quot;10018&quot;&gt;&lt;property id=&quot;20148&quot; value=&quot;5&quot;/&gt;&lt;property id=&quot;20300&quot; value=&quot;Slide 16 - &amp;quot;Review&amp;quot;&quot;/&gt;&lt;property id=&quot;20307&quot; value=&quot;271&quot;/&gt;&lt;/object&gt;&lt;object type=&quot;3&quot; unique_id=&quot;10019&quot;&gt;&lt;property id=&quot;20148&quot; value=&quot;5&quot;/&gt;&lt;property id=&quot;20300&quot; value=&quot;Slide 17 - &amp;quot;Updating the Default Hazus Data&amp;quot;&quot;/&gt;&lt;property id=&quot;20307&quot; value=&quot;272&quot;/&gt;&lt;/object&gt;&lt;object type=&quot;3&quot; unique_id=&quot;10020&quot;&gt;&lt;property id=&quot;20148&quot; value=&quot;5&quot;/&gt;&lt;property id=&quot;20300&quot; value=&quot;Slide 18 - &amp;quot;CDMS Workflow&amp;quot;&quot;/&gt;&lt;property id=&quot;20307&quot; value=&quot;273&quot;/&gt;&lt;/object&gt;&lt;object type=&quot;3&quot; unique_id=&quot;10021&quot;&gt;&lt;property id=&quot;20148&quot; value=&quot;5&quot;/&gt;&lt;property id=&quot;20300&quot; value=&quot;Slide 19 - &amp;quot;CDMS Usage Example&amp;quot;&quot;/&gt;&lt;property id=&quot;20307&quot; value=&quot;274&quot;/&gt;&lt;/object&gt;&lt;object type=&quot;3&quot; unique_id=&quot;10022&quot;&gt;&lt;property id=&quot;20148&quot; value=&quot;5&quot;/&gt;&lt;property id=&quot;20300&quot; value=&quot;Slide 20 - &amp;quot;Activity 2.3&amp;quot;&quot;/&gt;&lt;property id=&quot;20307&quot; value=&quot;275&quot;/&gt;&lt;/object&gt;&lt;object type=&quot;3&quot; unique_id=&quot;10023&quot;&gt;&lt;property id=&quot;20148&quot; value=&quot;5&quot;/&gt;&lt;property id=&quot;20300&quot; value=&quot;Slide 21 - &amp;quot;Questions?&amp;quot;&quot;/&gt;&lt;property id=&quot;20307&quot; value=&quot;276&quot;/&gt;&lt;/object&gt;&lt;/object&gt;&lt;object type=&quot;8&quot; unique_id=&quot;10046&quot;&gt;&lt;/object&gt;&lt;/object&gt;&lt;/database&gt;"/>
  <p:tag name="MMPROD_NEXTUNIQUEID" val="10009"/>
  <p:tag name="SECTOMILLISECCONVERTED" val="1"/>
</p:tagLst>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E4FD5D09-25A9-445F-9BB9-C4083A9AAC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CFDA21D-3A66-4E33-A5D4-A73916F680C9}">
  <ds:schemaRefs>
    <ds:schemaRef ds:uri="http://schemas.microsoft.com/office/2006/documentManagement/types"/>
    <ds:schemaRef ds:uri="http://www.w3.org/XML/1998/namespace"/>
    <ds:schemaRef ds:uri="http://schemas.microsoft.com/office/infopath/2007/PartnerControls"/>
    <ds:schemaRef ds:uri="http://purl.org/dc/elements/1.1/"/>
    <ds:schemaRef ds:uri="cc899b91-0dc8-40bb-9e15-ac49ad5b7986"/>
    <ds:schemaRef ds:uri="http://purl.org/dc/dcmitype/"/>
    <ds:schemaRef ds:uri="http://purl.org/dc/term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938</Words>
  <Application>Microsoft Office PowerPoint</Application>
  <PresentationFormat>On-screen Show (4:3)</PresentationFormat>
  <Paragraphs>229</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Times New Roman</vt:lpstr>
      <vt:lpstr>Wingdings</vt:lpstr>
      <vt:lpstr>Calibri</vt:lpstr>
      <vt:lpstr>EMI_PPT</vt:lpstr>
      <vt:lpstr>Lesson 2: Hazus Inventory</vt:lpstr>
      <vt:lpstr>Goal and Objectives</vt:lpstr>
      <vt:lpstr>Hazus Inventory Types</vt:lpstr>
      <vt:lpstr>Aggregate Inventory</vt:lpstr>
      <vt:lpstr>Aggregate Inventory</vt:lpstr>
      <vt:lpstr>Aggregate Inventory</vt:lpstr>
      <vt:lpstr>Examples - Occupancy Type</vt:lpstr>
      <vt:lpstr>Aggregate Inventory</vt:lpstr>
      <vt:lpstr>Aggregate Inventory</vt:lpstr>
      <vt:lpstr>Mapping Schemes</vt:lpstr>
      <vt:lpstr>Activity 2.1</vt:lpstr>
      <vt:lpstr>PowerPoint Presentation</vt:lpstr>
      <vt:lpstr>User-Defined Facilities</vt:lpstr>
      <vt:lpstr>GBS Results</vt:lpstr>
      <vt:lpstr>Activity 2.2</vt:lpstr>
      <vt:lpstr>Review</vt:lpstr>
      <vt:lpstr>Updating the Default Hazus Data</vt:lpstr>
      <vt:lpstr>CDMS Workflow</vt:lpstr>
      <vt:lpstr>CDMS Usage Example</vt:lpstr>
      <vt:lpstr>Activity 2.3</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2019-04-10T12:47:32Z</dcterms:created>
  <dcterms:modified xsi:type="dcterms:W3CDTF">2019-04-25T12:03:06Z</dcterms:modified>
</cp:coreProperties>
</file>