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16.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4.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D75A71B-76D7-4F8E-9872-CACEE5860B7E}"/>
              </a:ext>
            </a:extLst>
          </p:cNvPr>
          <p:cNvSpPr>
            <a:spLocks noGrp="1" noChangeArrowheads="1"/>
          </p:cNvSpPr>
          <p:nvPr>
            <p:ph type="dt" sz="half" idx="10"/>
          </p:nvPr>
        </p:nvSpPr>
        <p:spPr>
          <a:ln/>
        </p:spPr>
        <p:txBody>
          <a:bodyPr/>
          <a:lstStyle>
            <a:lvl1pPr>
              <a:defRPr/>
            </a:lvl1pPr>
          </a:lstStyle>
          <a:p>
            <a:pPr>
              <a:defRPr/>
            </a:pPr>
            <a:fld id="{D7B3C78F-7D01-43F4-9973-FD05D914600A}" type="datetimeFigureOut">
              <a:rPr lang="en-US"/>
              <a:pPr>
                <a:defRPr/>
              </a:pPr>
              <a:t>4/25/2019</a:t>
            </a:fld>
            <a:endParaRPr lang="en-US"/>
          </a:p>
        </p:txBody>
      </p:sp>
      <p:sp>
        <p:nvSpPr>
          <p:cNvPr id="5" name="Rectangle 5">
            <a:extLst>
              <a:ext uri="{FF2B5EF4-FFF2-40B4-BE49-F238E27FC236}">
                <a16:creationId xmlns:a16="http://schemas.microsoft.com/office/drawing/2014/main" id="{6A6A53B6-9500-456D-91B8-9001F4ED74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08DDEC4-9595-45BB-A617-4FF629A71EF9}"/>
              </a:ext>
            </a:extLst>
          </p:cNvPr>
          <p:cNvSpPr>
            <a:spLocks noGrp="1"/>
          </p:cNvSpPr>
          <p:nvPr>
            <p:ph type="sldNum" sz="quarter" idx="12"/>
          </p:nvPr>
        </p:nvSpPr>
        <p:spPr>
          <a:ln/>
        </p:spPr>
        <p:txBody>
          <a:bodyPr/>
          <a:lstStyle>
            <a:lvl1pPr>
              <a:defRPr/>
            </a:lvl1pPr>
          </a:lstStyle>
          <a:p>
            <a:pPr>
              <a:defRPr/>
            </a:pPr>
            <a:fld id="{31CBCACD-3AD9-43CC-9A80-17DC9F8774D7}" type="slidenum">
              <a:rPr lang="en-US" altLang="en-US"/>
              <a:pPr>
                <a:defRPr/>
              </a:pPr>
              <a:t>‹#›</a:t>
            </a:fld>
            <a:endParaRPr lang="en-US" altLang="en-US"/>
          </a:p>
        </p:txBody>
      </p:sp>
    </p:spTree>
    <p:extLst>
      <p:ext uri="{BB962C8B-B14F-4D97-AF65-F5344CB8AC3E}">
        <p14:creationId xmlns:p14="http://schemas.microsoft.com/office/powerpoint/2010/main" val="290757995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D0835FB-15C5-42C5-A933-BBF0326E84BE}"/>
              </a:ext>
            </a:extLst>
          </p:cNvPr>
          <p:cNvSpPr>
            <a:spLocks noGrp="1" noChangeArrowheads="1"/>
          </p:cNvSpPr>
          <p:nvPr>
            <p:ph type="dt" sz="half" idx="10"/>
          </p:nvPr>
        </p:nvSpPr>
        <p:spPr>
          <a:ln/>
        </p:spPr>
        <p:txBody>
          <a:bodyPr/>
          <a:lstStyle>
            <a:lvl1pPr>
              <a:defRPr/>
            </a:lvl1pPr>
          </a:lstStyle>
          <a:p>
            <a:pPr>
              <a:defRPr/>
            </a:pPr>
            <a:fld id="{9998D0DC-E527-4392-934C-636062047E4A}" type="datetimeFigureOut">
              <a:rPr lang="en-US"/>
              <a:pPr>
                <a:defRPr/>
              </a:pPr>
              <a:t>4/25/2019</a:t>
            </a:fld>
            <a:endParaRPr lang="en-US"/>
          </a:p>
        </p:txBody>
      </p:sp>
      <p:sp>
        <p:nvSpPr>
          <p:cNvPr id="6" name="Rectangle 5">
            <a:extLst>
              <a:ext uri="{FF2B5EF4-FFF2-40B4-BE49-F238E27FC236}">
                <a16:creationId xmlns:a16="http://schemas.microsoft.com/office/drawing/2014/main" id="{2AE07DF1-B0F6-4CFE-A156-B7CAC52A44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705B4D0B-1875-4BAF-B0E4-B35B23019BD6}"/>
              </a:ext>
            </a:extLst>
          </p:cNvPr>
          <p:cNvSpPr>
            <a:spLocks noGrp="1"/>
          </p:cNvSpPr>
          <p:nvPr>
            <p:ph type="sldNum" sz="quarter" idx="12"/>
          </p:nvPr>
        </p:nvSpPr>
        <p:spPr>
          <a:ln/>
        </p:spPr>
        <p:txBody>
          <a:bodyPr/>
          <a:lstStyle>
            <a:lvl1pPr>
              <a:defRPr/>
            </a:lvl1pPr>
          </a:lstStyle>
          <a:p>
            <a:pPr>
              <a:defRPr/>
            </a:pPr>
            <a:fld id="{05F8B5E4-45C5-4607-B803-2383902117FD}" type="slidenum">
              <a:rPr lang="en-US" altLang="en-US"/>
              <a:pPr>
                <a:defRPr/>
              </a:pPr>
              <a:t>‹#›</a:t>
            </a:fld>
            <a:endParaRPr lang="en-US" altLang="en-US"/>
          </a:p>
        </p:txBody>
      </p:sp>
    </p:spTree>
    <p:extLst>
      <p:ext uri="{BB962C8B-B14F-4D97-AF65-F5344CB8AC3E}">
        <p14:creationId xmlns:p14="http://schemas.microsoft.com/office/powerpoint/2010/main" val="375544096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4288D85-0779-44E3-BA3E-0BADC337ED17}"/>
              </a:ext>
            </a:extLst>
          </p:cNvPr>
          <p:cNvSpPr>
            <a:spLocks noGrp="1" noChangeArrowheads="1"/>
          </p:cNvSpPr>
          <p:nvPr>
            <p:ph type="dt" sz="half" idx="10"/>
          </p:nvPr>
        </p:nvSpPr>
        <p:spPr>
          <a:ln/>
        </p:spPr>
        <p:txBody>
          <a:bodyPr/>
          <a:lstStyle>
            <a:lvl1pPr>
              <a:defRPr/>
            </a:lvl1pPr>
          </a:lstStyle>
          <a:p>
            <a:pPr>
              <a:defRPr/>
            </a:pPr>
            <a:fld id="{17857188-F7A2-46DB-838E-B6165A105C2E}" type="datetimeFigureOut">
              <a:rPr lang="en-US"/>
              <a:pPr>
                <a:defRPr/>
              </a:pPr>
              <a:t>4/25/2019</a:t>
            </a:fld>
            <a:endParaRPr lang="en-US"/>
          </a:p>
        </p:txBody>
      </p:sp>
      <p:sp>
        <p:nvSpPr>
          <p:cNvPr id="6" name="Rectangle 5">
            <a:extLst>
              <a:ext uri="{FF2B5EF4-FFF2-40B4-BE49-F238E27FC236}">
                <a16:creationId xmlns:a16="http://schemas.microsoft.com/office/drawing/2014/main" id="{7B3E6FBC-38E1-4316-972E-8D690D3EC3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FBCD883-0B01-48A8-B5FF-4A1EA17CCC48}"/>
              </a:ext>
            </a:extLst>
          </p:cNvPr>
          <p:cNvSpPr>
            <a:spLocks noGrp="1"/>
          </p:cNvSpPr>
          <p:nvPr>
            <p:ph type="sldNum" sz="quarter" idx="12"/>
          </p:nvPr>
        </p:nvSpPr>
        <p:spPr>
          <a:ln/>
        </p:spPr>
        <p:txBody>
          <a:bodyPr/>
          <a:lstStyle>
            <a:lvl1pPr>
              <a:defRPr/>
            </a:lvl1pPr>
          </a:lstStyle>
          <a:p>
            <a:pPr>
              <a:defRPr/>
            </a:pPr>
            <a:fld id="{55C9058D-E116-40D8-8901-9E1FD8D988E0}" type="slidenum">
              <a:rPr lang="en-US" altLang="en-US"/>
              <a:pPr>
                <a:defRPr/>
              </a:pPr>
              <a:t>‹#›</a:t>
            </a:fld>
            <a:endParaRPr lang="en-US" altLang="en-US"/>
          </a:p>
        </p:txBody>
      </p:sp>
    </p:spTree>
    <p:extLst>
      <p:ext uri="{BB962C8B-B14F-4D97-AF65-F5344CB8AC3E}">
        <p14:creationId xmlns:p14="http://schemas.microsoft.com/office/powerpoint/2010/main" val="297182873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D1B0A22-6617-45DF-B042-272B09AB805E}"/>
              </a:ext>
            </a:extLst>
          </p:cNvPr>
          <p:cNvSpPr>
            <a:spLocks noGrp="1" noChangeArrowheads="1"/>
          </p:cNvSpPr>
          <p:nvPr>
            <p:ph type="dt" sz="half" idx="10"/>
          </p:nvPr>
        </p:nvSpPr>
        <p:spPr>
          <a:ln/>
        </p:spPr>
        <p:txBody>
          <a:bodyPr/>
          <a:lstStyle>
            <a:lvl1pPr>
              <a:defRPr/>
            </a:lvl1pPr>
          </a:lstStyle>
          <a:p>
            <a:pPr>
              <a:defRPr/>
            </a:pPr>
            <a:fld id="{BFF5A2CD-1BB2-4642-B2E3-63312BCAAC6E}" type="datetimeFigureOut">
              <a:rPr lang="en-US"/>
              <a:pPr>
                <a:defRPr/>
              </a:pPr>
              <a:t>4/25/2019</a:t>
            </a:fld>
            <a:endParaRPr lang="en-US"/>
          </a:p>
        </p:txBody>
      </p:sp>
      <p:sp>
        <p:nvSpPr>
          <p:cNvPr id="5" name="Rectangle 5">
            <a:extLst>
              <a:ext uri="{FF2B5EF4-FFF2-40B4-BE49-F238E27FC236}">
                <a16:creationId xmlns:a16="http://schemas.microsoft.com/office/drawing/2014/main" id="{626975F7-8C70-4EE1-8B5A-EAC9AC8F99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0CE0AA6-C56C-46CB-986C-2E8A197E0475}"/>
              </a:ext>
            </a:extLst>
          </p:cNvPr>
          <p:cNvSpPr>
            <a:spLocks noGrp="1"/>
          </p:cNvSpPr>
          <p:nvPr>
            <p:ph type="sldNum" sz="quarter" idx="12"/>
          </p:nvPr>
        </p:nvSpPr>
        <p:spPr>
          <a:ln/>
        </p:spPr>
        <p:txBody>
          <a:bodyPr/>
          <a:lstStyle>
            <a:lvl1pPr>
              <a:defRPr/>
            </a:lvl1pPr>
          </a:lstStyle>
          <a:p>
            <a:pPr>
              <a:defRPr/>
            </a:pPr>
            <a:fld id="{3E3E98AE-902B-4F8B-BBBA-F0FE2DD378E1}" type="slidenum">
              <a:rPr lang="en-US" altLang="en-US"/>
              <a:pPr>
                <a:defRPr/>
              </a:pPr>
              <a:t>‹#›</a:t>
            </a:fld>
            <a:endParaRPr lang="en-US" altLang="en-US"/>
          </a:p>
        </p:txBody>
      </p:sp>
    </p:spTree>
    <p:extLst>
      <p:ext uri="{BB962C8B-B14F-4D97-AF65-F5344CB8AC3E}">
        <p14:creationId xmlns:p14="http://schemas.microsoft.com/office/powerpoint/2010/main" val="319510337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697238F-9211-4F39-9367-30B0883F684F}"/>
              </a:ext>
            </a:extLst>
          </p:cNvPr>
          <p:cNvSpPr>
            <a:spLocks noGrp="1" noChangeArrowheads="1"/>
          </p:cNvSpPr>
          <p:nvPr>
            <p:ph type="dt" sz="half" idx="10"/>
          </p:nvPr>
        </p:nvSpPr>
        <p:spPr>
          <a:ln/>
        </p:spPr>
        <p:txBody>
          <a:bodyPr/>
          <a:lstStyle>
            <a:lvl1pPr>
              <a:defRPr/>
            </a:lvl1pPr>
          </a:lstStyle>
          <a:p>
            <a:pPr>
              <a:defRPr/>
            </a:pPr>
            <a:fld id="{61B3D6B9-3DA9-49B6-9C36-0D534A861FF2}" type="datetimeFigureOut">
              <a:rPr lang="en-US"/>
              <a:pPr>
                <a:defRPr/>
              </a:pPr>
              <a:t>4/25/2019</a:t>
            </a:fld>
            <a:endParaRPr lang="en-US"/>
          </a:p>
        </p:txBody>
      </p:sp>
      <p:sp>
        <p:nvSpPr>
          <p:cNvPr id="5" name="Rectangle 5">
            <a:extLst>
              <a:ext uri="{FF2B5EF4-FFF2-40B4-BE49-F238E27FC236}">
                <a16:creationId xmlns:a16="http://schemas.microsoft.com/office/drawing/2014/main" id="{51979F95-0784-4B35-B78C-FF1CE4378D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87A253A-13AC-493D-BE48-5B16A549ACE3}"/>
              </a:ext>
            </a:extLst>
          </p:cNvPr>
          <p:cNvSpPr>
            <a:spLocks noGrp="1"/>
          </p:cNvSpPr>
          <p:nvPr>
            <p:ph type="sldNum" sz="quarter" idx="12"/>
          </p:nvPr>
        </p:nvSpPr>
        <p:spPr>
          <a:ln/>
        </p:spPr>
        <p:txBody>
          <a:bodyPr/>
          <a:lstStyle>
            <a:lvl1pPr>
              <a:defRPr/>
            </a:lvl1pPr>
          </a:lstStyle>
          <a:p>
            <a:pPr>
              <a:defRPr/>
            </a:pPr>
            <a:fld id="{1E3EA399-36DA-4D8F-8C7C-5E88268F9A1A}" type="slidenum">
              <a:rPr lang="en-US" altLang="en-US"/>
              <a:pPr>
                <a:defRPr/>
              </a:pPr>
              <a:t>‹#›</a:t>
            </a:fld>
            <a:endParaRPr lang="en-US" altLang="en-US"/>
          </a:p>
        </p:txBody>
      </p:sp>
    </p:spTree>
    <p:extLst>
      <p:ext uri="{BB962C8B-B14F-4D97-AF65-F5344CB8AC3E}">
        <p14:creationId xmlns:p14="http://schemas.microsoft.com/office/powerpoint/2010/main" val="149546863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084340A-412E-4A90-BDA4-EF229FDEF4D2}"/>
              </a:ext>
            </a:extLst>
          </p:cNvPr>
          <p:cNvSpPr>
            <a:spLocks noGrp="1" noChangeArrowheads="1"/>
          </p:cNvSpPr>
          <p:nvPr>
            <p:ph type="dt" sz="half" idx="10"/>
          </p:nvPr>
        </p:nvSpPr>
        <p:spPr>
          <a:ln/>
        </p:spPr>
        <p:txBody>
          <a:bodyPr/>
          <a:lstStyle>
            <a:lvl1pPr>
              <a:defRPr/>
            </a:lvl1pPr>
          </a:lstStyle>
          <a:p>
            <a:pPr>
              <a:defRPr/>
            </a:pPr>
            <a:fld id="{CA5331C1-D807-4A91-A877-6896746435D8}" type="datetimeFigureOut">
              <a:rPr lang="en-US"/>
              <a:pPr>
                <a:defRPr/>
              </a:pPr>
              <a:t>4/25/2019</a:t>
            </a:fld>
            <a:endParaRPr lang="en-US"/>
          </a:p>
        </p:txBody>
      </p:sp>
      <p:sp>
        <p:nvSpPr>
          <p:cNvPr id="5" name="Rectangle 5">
            <a:extLst>
              <a:ext uri="{FF2B5EF4-FFF2-40B4-BE49-F238E27FC236}">
                <a16:creationId xmlns:a16="http://schemas.microsoft.com/office/drawing/2014/main" id="{6CEC3FEE-8A6E-4D5E-B25D-BFF9B866CE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D95AE51-0141-4148-B63C-7EB4B06594DE}"/>
              </a:ext>
            </a:extLst>
          </p:cNvPr>
          <p:cNvSpPr>
            <a:spLocks noGrp="1"/>
          </p:cNvSpPr>
          <p:nvPr>
            <p:ph type="sldNum" sz="quarter" idx="12"/>
          </p:nvPr>
        </p:nvSpPr>
        <p:spPr>
          <a:ln/>
        </p:spPr>
        <p:txBody>
          <a:bodyPr/>
          <a:lstStyle>
            <a:lvl1pPr>
              <a:defRPr/>
            </a:lvl1pPr>
          </a:lstStyle>
          <a:p>
            <a:pPr>
              <a:defRPr/>
            </a:pPr>
            <a:fld id="{14A44762-5574-4272-9C86-3CE8A2545CE2}" type="slidenum">
              <a:rPr lang="en-US" altLang="en-US"/>
              <a:pPr>
                <a:defRPr/>
              </a:pPr>
              <a:t>‹#›</a:t>
            </a:fld>
            <a:endParaRPr lang="en-US" altLang="en-US"/>
          </a:p>
        </p:txBody>
      </p:sp>
    </p:spTree>
    <p:extLst>
      <p:ext uri="{BB962C8B-B14F-4D97-AF65-F5344CB8AC3E}">
        <p14:creationId xmlns:p14="http://schemas.microsoft.com/office/powerpoint/2010/main" val="44262241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E7B82D5-8B91-4689-BA31-E94E4DEF9A59}"/>
              </a:ext>
            </a:extLst>
          </p:cNvPr>
          <p:cNvSpPr>
            <a:spLocks noGrp="1" noChangeArrowheads="1"/>
          </p:cNvSpPr>
          <p:nvPr>
            <p:ph type="dt" sz="half" idx="10"/>
          </p:nvPr>
        </p:nvSpPr>
        <p:spPr>
          <a:ln/>
        </p:spPr>
        <p:txBody>
          <a:bodyPr/>
          <a:lstStyle>
            <a:lvl1pPr>
              <a:defRPr/>
            </a:lvl1pPr>
          </a:lstStyle>
          <a:p>
            <a:pPr>
              <a:defRPr/>
            </a:pPr>
            <a:fld id="{40212BC0-0043-4C2C-8DC4-7D8E8844732F}" type="datetimeFigureOut">
              <a:rPr lang="en-US"/>
              <a:pPr>
                <a:defRPr/>
              </a:pPr>
              <a:t>4/25/2019</a:t>
            </a:fld>
            <a:endParaRPr lang="en-US"/>
          </a:p>
        </p:txBody>
      </p:sp>
      <p:sp>
        <p:nvSpPr>
          <p:cNvPr id="5" name="Rectangle 5">
            <a:extLst>
              <a:ext uri="{FF2B5EF4-FFF2-40B4-BE49-F238E27FC236}">
                <a16:creationId xmlns:a16="http://schemas.microsoft.com/office/drawing/2014/main" id="{3920E405-AAF3-4822-9C72-DB71F46E7D9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744FA34-29D0-48F9-A1D1-00E6A61B6B97}"/>
              </a:ext>
            </a:extLst>
          </p:cNvPr>
          <p:cNvSpPr>
            <a:spLocks noGrp="1"/>
          </p:cNvSpPr>
          <p:nvPr>
            <p:ph type="sldNum" sz="quarter" idx="12"/>
          </p:nvPr>
        </p:nvSpPr>
        <p:spPr>
          <a:ln/>
        </p:spPr>
        <p:txBody>
          <a:bodyPr/>
          <a:lstStyle>
            <a:lvl1pPr>
              <a:defRPr/>
            </a:lvl1pPr>
          </a:lstStyle>
          <a:p>
            <a:pPr>
              <a:defRPr/>
            </a:pPr>
            <a:fld id="{4E898A4D-7275-4C34-BF6E-211BD6FFEEF7}" type="slidenum">
              <a:rPr lang="en-US" altLang="en-US"/>
              <a:pPr>
                <a:defRPr/>
              </a:pPr>
              <a:t>‹#›</a:t>
            </a:fld>
            <a:endParaRPr lang="en-US" altLang="en-US"/>
          </a:p>
        </p:txBody>
      </p:sp>
    </p:spTree>
    <p:extLst>
      <p:ext uri="{BB962C8B-B14F-4D97-AF65-F5344CB8AC3E}">
        <p14:creationId xmlns:p14="http://schemas.microsoft.com/office/powerpoint/2010/main" val="174878813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FEA32D2-76DA-4358-9524-3070339AEEAA}"/>
              </a:ext>
            </a:extLst>
          </p:cNvPr>
          <p:cNvSpPr>
            <a:spLocks noGrp="1" noChangeArrowheads="1"/>
          </p:cNvSpPr>
          <p:nvPr>
            <p:ph type="dt" sz="half" idx="10"/>
          </p:nvPr>
        </p:nvSpPr>
        <p:spPr>
          <a:ln/>
        </p:spPr>
        <p:txBody>
          <a:bodyPr/>
          <a:lstStyle>
            <a:lvl1pPr>
              <a:defRPr/>
            </a:lvl1pPr>
          </a:lstStyle>
          <a:p>
            <a:pPr>
              <a:defRPr/>
            </a:pPr>
            <a:fld id="{B6104DFE-59B7-4AA5-B309-B5E2FA3DEB75}" type="datetimeFigureOut">
              <a:rPr lang="en-US"/>
              <a:pPr>
                <a:defRPr/>
              </a:pPr>
              <a:t>4/25/2019</a:t>
            </a:fld>
            <a:endParaRPr lang="en-US"/>
          </a:p>
        </p:txBody>
      </p:sp>
      <p:sp>
        <p:nvSpPr>
          <p:cNvPr id="4" name="Rectangle 5">
            <a:extLst>
              <a:ext uri="{FF2B5EF4-FFF2-40B4-BE49-F238E27FC236}">
                <a16:creationId xmlns:a16="http://schemas.microsoft.com/office/drawing/2014/main" id="{70275DCC-98B5-478E-BB0B-FA0C408CFA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9438D11-63E4-4C7D-AE5B-AE6870B9F52C}"/>
              </a:ext>
            </a:extLst>
          </p:cNvPr>
          <p:cNvSpPr>
            <a:spLocks noGrp="1"/>
          </p:cNvSpPr>
          <p:nvPr>
            <p:ph type="sldNum" sz="quarter" idx="12"/>
          </p:nvPr>
        </p:nvSpPr>
        <p:spPr>
          <a:ln/>
        </p:spPr>
        <p:txBody>
          <a:bodyPr/>
          <a:lstStyle>
            <a:lvl1pPr>
              <a:defRPr/>
            </a:lvl1pPr>
          </a:lstStyle>
          <a:p>
            <a:pPr>
              <a:defRPr/>
            </a:pPr>
            <a:fld id="{0326C8A0-9786-453D-9B74-8E8651E9FD80}" type="slidenum">
              <a:rPr lang="en-US" altLang="en-US"/>
              <a:pPr>
                <a:defRPr/>
              </a:pPr>
              <a:t>‹#›</a:t>
            </a:fld>
            <a:endParaRPr lang="en-US" altLang="en-US"/>
          </a:p>
        </p:txBody>
      </p:sp>
    </p:spTree>
    <p:extLst>
      <p:ext uri="{BB962C8B-B14F-4D97-AF65-F5344CB8AC3E}">
        <p14:creationId xmlns:p14="http://schemas.microsoft.com/office/powerpoint/2010/main" val="17293719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4D6A570F-47CA-4A76-827C-027DE04F819F}"/>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D964F77-1E08-4D36-86E3-D6368B743255}"/>
              </a:ext>
            </a:extLst>
          </p:cNvPr>
          <p:cNvSpPr>
            <a:spLocks noGrp="1"/>
          </p:cNvSpPr>
          <p:nvPr>
            <p:ph type="sldNum" sz="quarter" idx="11"/>
          </p:nvPr>
        </p:nvSpPr>
        <p:spPr/>
        <p:txBody>
          <a:bodyPr/>
          <a:lstStyle>
            <a:lvl1pPr>
              <a:defRPr smtClean="0"/>
            </a:lvl1pPr>
          </a:lstStyle>
          <a:p>
            <a:pPr>
              <a:defRPr/>
            </a:pPr>
            <a:fld id="{90EF5E4B-DD55-415A-8A51-822086935FDB}" type="slidenum">
              <a:rPr lang="en-US" altLang="en-US"/>
              <a:pPr>
                <a:defRPr/>
              </a:pPr>
              <a:t>‹#›</a:t>
            </a:fld>
            <a:endParaRPr lang="en-US" altLang="en-US"/>
          </a:p>
        </p:txBody>
      </p:sp>
    </p:spTree>
    <p:extLst>
      <p:ext uri="{BB962C8B-B14F-4D97-AF65-F5344CB8AC3E}">
        <p14:creationId xmlns:p14="http://schemas.microsoft.com/office/powerpoint/2010/main" val="58750307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D73C16F-B0C2-4EB3-8AD1-993A89E74A31}"/>
              </a:ext>
            </a:extLst>
          </p:cNvPr>
          <p:cNvSpPr>
            <a:spLocks noGrp="1" noChangeArrowheads="1"/>
          </p:cNvSpPr>
          <p:nvPr>
            <p:ph type="dt" sz="half" idx="10"/>
          </p:nvPr>
        </p:nvSpPr>
        <p:spPr>
          <a:ln/>
        </p:spPr>
        <p:txBody>
          <a:bodyPr/>
          <a:lstStyle>
            <a:lvl1pPr>
              <a:defRPr/>
            </a:lvl1pPr>
          </a:lstStyle>
          <a:p>
            <a:pPr>
              <a:defRPr/>
            </a:pPr>
            <a:fld id="{22271C5A-520E-4073-8501-A54E2260B98B}" type="datetimeFigureOut">
              <a:rPr lang="en-US"/>
              <a:pPr>
                <a:defRPr/>
              </a:pPr>
              <a:t>4/25/2019</a:t>
            </a:fld>
            <a:endParaRPr lang="en-US"/>
          </a:p>
        </p:txBody>
      </p:sp>
      <p:sp>
        <p:nvSpPr>
          <p:cNvPr id="5" name="Rectangle 5">
            <a:extLst>
              <a:ext uri="{FF2B5EF4-FFF2-40B4-BE49-F238E27FC236}">
                <a16:creationId xmlns:a16="http://schemas.microsoft.com/office/drawing/2014/main" id="{DEC02700-E342-4BB5-AAE4-B3783F8EDA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9973E80-D021-4770-A168-3831A7B89AE9}"/>
              </a:ext>
            </a:extLst>
          </p:cNvPr>
          <p:cNvSpPr>
            <a:spLocks noGrp="1"/>
          </p:cNvSpPr>
          <p:nvPr>
            <p:ph type="sldNum" sz="quarter" idx="12"/>
          </p:nvPr>
        </p:nvSpPr>
        <p:spPr>
          <a:ln/>
        </p:spPr>
        <p:txBody>
          <a:bodyPr/>
          <a:lstStyle>
            <a:lvl1pPr>
              <a:defRPr/>
            </a:lvl1pPr>
          </a:lstStyle>
          <a:p>
            <a:pPr>
              <a:defRPr/>
            </a:pPr>
            <a:fld id="{53032C11-FDA5-4882-8583-AED22C6BD592}" type="slidenum">
              <a:rPr lang="en-US" altLang="en-US"/>
              <a:pPr>
                <a:defRPr/>
              </a:pPr>
              <a:t>‹#›</a:t>
            </a:fld>
            <a:endParaRPr lang="en-US" altLang="en-US"/>
          </a:p>
        </p:txBody>
      </p:sp>
    </p:spTree>
    <p:extLst>
      <p:ext uri="{BB962C8B-B14F-4D97-AF65-F5344CB8AC3E}">
        <p14:creationId xmlns:p14="http://schemas.microsoft.com/office/powerpoint/2010/main" val="398911559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B941755-F36F-408B-9460-B3DD495627E5}"/>
              </a:ext>
            </a:extLst>
          </p:cNvPr>
          <p:cNvSpPr>
            <a:spLocks noGrp="1" noChangeArrowheads="1"/>
          </p:cNvSpPr>
          <p:nvPr>
            <p:ph type="dt" sz="half" idx="15"/>
          </p:nvPr>
        </p:nvSpPr>
        <p:spPr>
          <a:ln/>
        </p:spPr>
        <p:txBody>
          <a:bodyPr/>
          <a:lstStyle>
            <a:lvl1pPr>
              <a:defRPr/>
            </a:lvl1pPr>
          </a:lstStyle>
          <a:p>
            <a:pPr>
              <a:defRPr/>
            </a:pPr>
            <a:fld id="{F4855DE3-EADC-4FF2-89F5-C4742A0F9B15}" type="datetimeFigureOut">
              <a:rPr lang="en-US"/>
              <a:pPr>
                <a:defRPr/>
              </a:pPr>
              <a:t>4/25/2019</a:t>
            </a:fld>
            <a:endParaRPr lang="en-US"/>
          </a:p>
        </p:txBody>
      </p:sp>
      <p:sp>
        <p:nvSpPr>
          <p:cNvPr id="6" name="Rectangle 5">
            <a:extLst>
              <a:ext uri="{FF2B5EF4-FFF2-40B4-BE49-F238E27FC236}">
                <a16:creationId xmlns:a16="http://schemas.microsoft.com/office/drawing/2014/main" id="{664CCD2B-EA64-4628-A4FF-0FA1F47E1AA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B3CDF9D-B264-48E7-BFAF-6975C4E012F8}"/>
              </a:ext>
            </a:extLst>
          </p:cNvPr>
          <p:cNvSpPr>
            <a:spLocks noGrp="1"/>
          </p:cNvSpPr>
          <p:nvPr>
            <p:ph type="sldNum" sz="quarter" idx="17"/>
          </p:nvPr>
        </p:nvSpPr>
        <p:spPr>
          <a:ln/>
        </p:spPr>
        <p:txBody>
          <a:bodyPr/>
          <a:lstStyle>
            <a:lvl1pPr>
              <a:defRPr/>
            </a:lvl1pPr>
          </a:lstStyle>
          <a:p>
            <a:pPr>
              <a:defRPr/>
            </a:pPr>
            <a:fld id="{DF0C5682-EFE9-4FEE-810D-9A2EA15BD570}" type="slidenum">
              <a:rPr lang="en-US" altLang="en-US"/>
              <a:pPr>
                <a:defRPr/>
              </a:pPr>
              <a:t>‹#›</a:t>
            </a:fld>
            <a:endParaRPr lang="en-US" altLang="en-US"/>
          </a:p>
        </p:txBody>
      </p:sp>
    </p:spTree>
    <p:extLst>
      <p:ext uri="{BB962C8B-B14F-4D97-AF65-F5344CB8AC3E}">
        <p14:creationId xmlns:p14="http://schemas.microsoft.com/office/powerpoint/2010/main" val="38323323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0A0E803-7264-45A5-8A44-C419089490CD}"/>
              </a:ext>
            </a:extLst>
          </p:cNvPr>
          <p:cNvSpPr>
            <a:spLocks noGrp="1" noChangeArrowheads="1"/>
          </p:cNvSpPr>
          <p:nvPr>
            <p:ph type="dt" sz="half" idx="15"/>
          </p:nvPr>
        </p:nvSpPr>
        <p:spPr>
          <a:ln/>
        </p:spPr>
        <p:txBody>
          <a:bodyPr/>
          <a:lstStyle>
            <a:lvl1pPr>
              <a:defRPr/>
            </a:lvl1pPr>
          </a:lstStyle>
          <a:p>
            <a:pPr>
              <a:defRPr/>
            </a:pPr>
            <a:fld id="{88488138-CA1E-4C51-8A4D-E0755D4BCDFE}" type="datetimeFigureOut">
              <a:rPr lang="en-US"/>
              <a:pPr>
                <a:defRPr/>
              </a:pPr>
              <a:t>4/25/2019</a:t>
            </a:fld>
            <a:endParaRPr lang="en-US"/>
          </a:p>
        </p:txBody>
      </p:sp>
      <p:sp>
        <p:nvSpPr>
          <p:cNvPr id="6" name="Rectangle 5">
            <a:extLst>
              <a:ext uri="{FF2B5EF4-FFF2-40B4-BE49-F238E27FC236}">
                <a16:creationId xmlns:a16="http://schemas.microsoft.com/office/drawing/2014/main" id="{3BE90C78-900A-486B-984E-E64A897E4F9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2BC35C0-8449-4AD9-B654-FE717B320209}"/>
              </a:ext>
            </a:extLst>
          </p:cNvPr>
          <p:cNvSpPr>
            <a:spLocks noGrp="1"/>
          </p:cNvSpPr>
          <p:nvPr>
            <p:ph type="sldNum" sz="quarter" idx="17"/>
          </p:nvPr>
        </p:nvSpPr>
        <p:spPr>
          <a:ln/>
        </p:spPr>
        <p:txBody>
          <a:bodyPr/>
          <a:lstStyle>
            <a:lvl1pPr>
              <a:defRPr/>
            </a:lvl1pPr>
          </a:lstStyle>
          <a:p>
            <a:pPr>
              <a:defRPr/>
            </a:pPr>
            <a:fld id="{E74DA49C-286C-48DA-AB68-1589887AE432}" type="slidenum">
              <a:rPr lang="en-US" altLang="en-US"/>
              <a:pPr>
                <a:defRPr/>
              </a:pPr>
              <a:t>‹#›</a:t>
            </a:fld>
            <a:endParaRPr lang="en-US" altLang="en-US"/>
          </a:p>
        </p:txBody>
      </p:sp>
    </p:spTree>
    <p:extLst>
      <p:ext uri="{BB962C8B-B14F-4D97-AF65-F5344CB8AC3E}">
        <p14:creationId xmlns:p14="http://schemas.microsoft.com/office/powerpoint/2010/main" val="65479368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E1B9B98-DC16-4AE8-BF2F-C05068099EDD}"/>
              </a:ext>
            </a:extLst>
          </p:cNvPr>
          <p:cNvSpPr>
            <a:spLocks noGrp="1" noChangeArrowheads="1"/>
          </p:cNvSpPr>
          <p:nvPr>
            <p:ph type="dt" sz="half" idx="15"/>
          </p:nvPr>
        </p:nvSpPr>
        <p:spPr>
          <a:ln/>
        </p:spPr>
        <p:txBody>
          <a:bodyPr/>
          <a:lstStyle>
            <a:lvl1pPr>
              <a:defRPr/>
            </a:lvl1pPr>
          </a:lstStyle>
          <a:p>
            <a:pPr>
              <a:defRPr/>
            </a:pPr>
            <a:fld id="{A1B02616-8048-41CA-80AC-5EAA6C727D3E}" type="datetimeFigureOut">
              <a:rPr lang="en-US"/>
              <a:pPr>
                <a:defRPr/>
              </a:pPr>
              <a:t>4/25/2019</a:t>
            </a:fld>
            <a:endParaRPr lang="en-US"/>
          </a:p>
        </p:txBody>
      </p:sp>
      <p:sp>
        <p:nvSpPr>
          <p:cNvPr id="6" name="Rectangle 5">
            <a:extLst>
              <a:ext uri="{FF2B5EF4-FFF2-40B4-BE49-F238E27FC236}">
                <a16:creationId xmlns:a16="http://schemas.microsoft.com/office/drawing/2014/main" id="{06F58008-1555-4C18-872A-ECFC304379C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DA34B16-18D1-4F5D-8D27-F025E437DE25}"/>
              </a:ext>
            </a:extLst>
          </p:cNvPr>
          <p:cNvSpPr>
            <a:spLocks noGrp="1"/>
          </p:cNvSpPr>
          <p:nvPr>
            <p:ph type="sldNum" sz="quarter" idx="17"/>
          </p:nvPr>
        </p:nvSpPr>
        <p:spPr>
          <a:ln/>
        </p:spPr>
        <p:txBody>
          <a:bodyPr/>
          <a:lstStyle>
            <a:lvl1pPr>
              <a:defRPr/>
            </a:lvl1pPr>
          </a:lstStyle>
          <a:p>
            <a:pPr>
              <a:defRPr/>
            </a:pPr>
            <a:fld id="{028F7732-312A-46DA-9705-C9F3829EEDC7}" type="slidenum">
              <a:rPr lang="en-US" altLang="en-US"/>
              <a:pPr>
                <a:defRPr/>
              </a:pPr>
              <a:t>‹#›</a:t>
            </a:fld>
            <a:endParaRPr lang="en-US" altLang="en-US"/>
          </a:p>
        </p:txBody>
      </p:sp>
    </p:spTree>
    <p:extLst>
      <p:ext uri="{BB962C8B-B14F-4D97-AF65-F5344CB8AC3E}">
        <p14:creationId xmlns:p14="http://schemas.microsoft.com/office/powerpoint/2010/main" val="179796328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755B3D99-6CAA-40FE-BA78-47B2678E30E0}"/>
              </a:ext>
            </a:extLst>
          </p:cNvPr>
          <p:cNvSpPr>
            <a:spLocks noGrp="1" noChangeArrowheads="1"/>
          </p:cNvSpPr>
          <p:nvPr>
            <p:ph type="dt" sz="half" idx="10"/>
          </p:nvPr>
        </p:nvSpPr>
        <p:spPr>
          <a:ln/>
        </p:spPr>
        <p:txBody>
          <a:bodyPr/>
          <a:lstStyle>
            <a:lvl1pPr>
              <a:defRPr/>
            </a:lvl1pPr>
          </a:lstStyle>
          <a:p>
            <a:pPr>
              <a:defRPr/>
            </a:pPr>
            <a:fld id="{25D917BC-DA7A-4DCA-B342-E240E370CED8}" type="datetimeFigureOut">
              <a:rPr lang="en-US"/>
              <a:pPr>
                <a:defRPr/>
              </a:pPr>
              <a:t>4/25/2019</a:t>
            </a:fld>
            <a:endParaRPr lang="en-US"/>
          </a:p>
        </p:txBody>
      </p:sp>
      <p:sp>
        <p:nvSpPr>
          <p:cNvPr id="7" name="Rectangle 5">
            <a:extLst>
              <a:ext uri="{FF2B5EF4-FFF2-40B4-BE49-F238E27FC236}">
                <a16:creationId xmlns:a16="http://schemas.microsoft.com/office/drawing/2014/main" id="{579A4EC7-05E7-4283-811F-B74971EA83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B0E262FA-7498-425B-A366-8A9199E70A9F}"/>
              </a:ext>
            </a:extLst>
          </p:cNvPr>
          <p:cNvSpPr>
            <a:spLocks noGrp="1"/>
          </p:cNvSpPr>
          <p:nvPr>
            <p:ph type="sldNum" sz="quarter" idx="12"/>
          </p:nvPr>
        </p:nvSpPr>
        <p:spPr>
          <a:ln/>
        </p:spPr>
        <p:txBody>
          <a:bodyPr/>
          <a:lstStyle>
            <a:lvl1pPr>
              <a:defRPr/>
            </a:lvl1pPr>
          </a:lstStyle>
          <a:p>
            <a:pPr>
              <a:defRPr/>
            </a:pPr>
            <a:fld id="{EBA4B972-15FF-474F-B79D-F49F34553A9F}" type="slidenum">
              <a:rPr lang="en-US" altLang="en-US"/>
              <a:pPr>
                <a:defRPr/>
              </a:pPr>
              <a:t>‹#›</a:t>
            </a:fld>
            <a:endParaRPr lang="en-US" altLang="en-US"/>
          </a:p>
        </p:txBody>
      </p:sp>
    </p:spTree>
    <p:extLst>
      <p:ext uri="{BB962C8B-B14F-4D97-AF65-F5344CB8AC3E}">
        <p14:creationId xmlns:p14="http://schemas.microsoft.com/office/powerpoint/2010/main" val="105792826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EAD48100-437B-499D-B70C-C06D69E1AE52}"/>
              </a:ext>
            </a:extLst>
          </p:cNvPr>
          <p:cNvSpPr>
            <a:spLocks noGrp="1" noChangeArrowheads="1"/>
          </p:cNvSpPr>
          <p:nvPr>
            <p:ph type="dt" sz="half" idx="10"/>
          </p:nvPr>
        </p:nvSpPr>
        <p:spPr>
          <a:ln/>
        </p:spPr>
        <p:txBody>
          <a:bodyPr/>
          <a:lstStyle>
            <a:lvl1pPr>
              <a:defRPr/>
            </a:lvl1pPr>
          </a:lstStyle>
          <a:p>
            <a:pPr>
              <a:defRPr/>
            </a:pPr>
            <a:fld id="{5CA75E64-01E5-4442-8584-BC6A04609AE1}" type="datetimeFigureOut">
              <a:rPr lang="en-US"/>
              <a:pPr>
                <a:defRPr/>
              </a:pPr>
              <a:t>4/25/2019</a:t>
            </a:fld>
            <a:endParaRPr lang="en-US"/>
          </a:p>
        </p:txBody>
      </p:sp>
      <p:sp>
        <p:nvSpPr>
          <p:cNvPr id="4" name="Rectangle 5">
            <a:extLst>
              <a:ext uri="{FF2B5EF4-FFF2-40B4-BE49-F238E27FC236}">
                <a16:creationId xmlns:a16="http://schemas.microsoft.com/office/drawing/2014/main" id="{FAA8BBC0-2927-42B1-B5D4-FACBF793641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4C80505-4F8B-4F88-81CE-0F748F89CE3C}"/>
              </a:ext>
            </a:extLst>
          </p:cNvPr>
          <p:cNvSpPr>
            <a:spLocks noGrp="1"/>
          </p:cNvSpPr>
          <p:nvPr>
            <p:ph type="sldNum" sz="quarter" idx="12"/>
          </p:nvPr>
        </p:nvSpPr>
        <p:spPr>
          <a:ln/>
        </p:spPr>
        <p:txBody>
          <a:bodyPr/>
          <a:lstStyle>
            <a:lvl1pPr>
              <a:defRPr/>
            </a:lvl1pPr>
          </a:lstStyle>
          <a:p>
            <a:pPr>
              <a:defRPr/>
            </a:pPr>
            <a:fld id="{6D8B0DE2-66AA-4A3E-BB73-1C0AB85D4585}" type="slidenum">
              <a:rPr lang="en-US" altLang="en-US"/>
              <a:pPr>
                <a:defRPr/>
              </a:pPr>
              <a:t>‹#›</a:t>
            </a:fld>
            <a:endParaRPr lang="en-US" altLang="en-US"/>
          </a:p>
        </p:txBody>
      </p:sp>
    </p:spTree>
    <p:extLst>
      <p:ext uri="{BB962C8B-B14F-4D97-AF65-F5344CB8AC3E}">
        <p14:creationId xmlns:p14="http://schemas.microsoft.com/office/powerpoint/2010/main" val="236279059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52C63EF-9EF0-48AF-B252-566951A4B23B}"/>
              </a:ext>
            </a:extLst>
          </p:cNvPr>
          <p:cNvSpPr>
            <a:spLocks noGrp="1" noChangeArrowheads="1"/>
          </p:cNvSpPr>
          <p:nvPr>
            <p:ph type="dt" sz="half" idx="10"/>
          </p:nvPr>
        </p:nvSpPr>
        <p:spPr/>
        <p:txBody>
          <a:bodyPr/>
          <a:lstStyle>
            <a:lvl1pPr>
              <a:defRPr/>
            </a:lvl1pPr>
          </a:lstStyle>
          <a:p>
            <a:pPr>
              <a:defRPr/>
            </a:pPr>
            <a:fld id="{9F662DA4-E181-4277-8AF7-C0F88AAE5A3A}" type="datetimeFigureOut">
              <a:rPr lang="en-US"/>
              <a:pPr>
                <a:defRPr/>
              </a:pPr>
              <a:t>4/25/2019</a:t>
            </a:fld>
            <a:endParaRPr lang="en-US"/>
          </a:p>
        </p:txBody>
      </p:sp>
      <p:sp>
        <p:nvSpPr>
          <p:cNvPr id="3" name="Rectangle 5">
            <a:extLst>
              <a:ext uri="{FF2B5EF4-FFF2-40B4-BE49-F238E27FC236}">
                <a16:creationId xmlns:a16="http://schemas.microsoft.com/office/drawing/2014/main" id="{44320185-029E-4F82-BD61-8A656AFFD198}"/>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E5F0E598-0325-4E9D-862F-0994E541695B}"/>
              </a:ext>
            </a:extLst>
          </p:cNvPr>
          <p:cNvSpPr>
            <a:spLocks noGrp="1"/>
          </p:cNvSpPr>
          <p:nvPr>
            <p:ph type="sldNum" sz="quarter" idx="12"/>
          </p:nvPr>
        </p:nvSpPr>
        <p:spPr>
          <a:xfrm>
            <a:off x="6934200" y="6245225"/>
            <a:ext cx="2133600" cy="476250"/>
          </a:xfrm>
        </p:spPr>
        <p:txBody>
          <a:bodyPr/>
          <a:lstStyle>
            <a:lvl1pPr>
              <a:defRPr smtClean="0"/>
            </a:lvl1pPr>
          </a:lstStyle>
          <a:p>
            <a:pPr>
              <a:defRPr/>
            </a:pPr>
            <a:fld id="{A32380F3-B529-4F15-9344-A045D84DEC1A}" type="slidenum">
              <a:rPr lang="en-US" altLang="en-US"/>
              <a:pPr>
                <a:defRPr/>
              </a:pPr>
              <a:t>‹#›</a:t>
            </a:fld>
            <a:endParaRPr lang="en-US" altLang="en-US"/>
          </a:p>
        </p:txBody>
      </p:sp>
    </p:spTree>
    <p:extLst>
      <p:ext uri="{BB962C8B-B14F-4D97-AF65-F5344CB8AC3E}">
        <p14:creationId xmlns:p14="http://schemas.microsoft.com/office/powerpoint/2010/main" val="26292385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6C6D3D81-E648-4651-8473-F536D0BEED5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BBF18AEA-6A8D-4CC0-9B0A-D3B9A1DA93AD}"/>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B839A321-1734-48A2-A0BF-54D933492DBE}"/>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B0436221-8225-48BD-ABB1-3A8936898F6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CFFBE490-FEC1-41F2-891C-F6E9C77CCB22}" type="datetimeFigureOut">
              <a:rPr lang="en-US"/>
              <a:pPr>
                <a:defRPr/>
              </a:pPr>
              <a:t>4/25/2019</a:t>
            </a:fld>
            <a:endParaRPr lang="en-US"/>
          </a:p>
        </p:txBody>
      </p:sp>
      <p:sp>
        <p:nvSpPr>
          <p:cNvPr id="1029" name="Rectangle 5">
            <a:extLst>
              <a:ext uri="{FF2B5EF4-FFF2-40B4-BE49-F238E27FC236}">
                <a16:creationId xmlns:a16="http://schemas.microsoft.com/office/drawing/2014/main" id="{3D448241-91EF-4E58-8932-C6E8FEF9C874}"/>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9BDA2F0A-9A04-4397-A2F4-71B51337F9C2}"/>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72DD36FD-6524-409D-BE59-58CF7C35403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smtClean="0">
                <a:solidFill>
                  <a:srgbClr val="F4F8FE"/>
                </a:solidFill>
              </a:defRPr>
            </a:lvl1pPr>
          </a:lstStyle>
          <a:p>
            <a:pPr>
              <a:defRPr/>
            </a:pPr>
            <a:fld id="{3C4200CE-BEFD-42C2-B89B-26CC18BB421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7" r:id="rId1"/>
    <p:sldLayoutId id="2147483711" r:id="rId2"/>
    <p:sldLayoutId id="2147483698" r:id="rId3"/>
    <p:sldLayoutId id="2147483699" r:id="rId4"/>
    <p:sldLayoutId id="2147483700" r:id="rId5"/>
    <p:sldLayoutId id="2147483701" r:id="rId6"/>
    <p:sldLayoutId id="2147483702" r:id="rId7"/>
    <p:sldLayoutId id="2147483703" r:id="rId8"/>
    <p:sldLayoutId id="2147483712" r:id="rId9"/>
    <p:sldLayoutId id="2147483704" r:id="rId10"/>
    <p:sldLayoutId id="2147483705" r:id="rId11"/>
    <p:sldLayoutId id="2147483706" r:id="rId12"/>
    <p:sldLayoutId id="2147483707" r:id="rId13"/>
    <p:sldLayoutId id="2147483708" r:id="rId14"/>
    <p:sldLayoutId id="2147483709" r:id="rId15"/>
    <p:sldLayoutId id="2147483710"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mailto:hazus-support@riskmapcds.com" TargetMode="External"/><Relationship Id="rId2" Type="http://schemas.openxmlformats.org/officeDocument/2006/relationships/hyperlink" Target="https://www.fema.gov/hazu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tools.hazards.fema.gov/hazus/maps/data/HazardSampleData.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C92A02D5-ECA4-46D8-BC1E-1AC3E48A8291}"/>
              </a:ext>
            </a:extLst>
          </p:cNvPr>
          <p:cNvSpPr>
            <a:spLocks noGrp="1"/>
          </p:cNvSpPr>
          <p:nvPr>
            <p:ph type="title"/>
          </p:nvPr>
        </p:nvSpPr>
        <p:spPr/>
        <p:txBody>
          <a:bodyPr/>
          <a:lstStyle/>
          <a:p>
            <a:pPr eaLnBrk="1" hangingPunct="1">
              <a:spcBef>
                <a:spcPct val="100000"/>
              </a:spcBef>
              <a:buSzPct val="99000"/>
            </a:pPr>
            <a:r>
              <a:rPr lang="en-US" altLang="en-US"/>
              <a:t>Lesson 11: Tsunami Results</a:t>
            </a:r>
          </a:p>
        </p:txBody>
      </p:sp>
      <p:sp>
        <p:nvSpPr>
          <p:cNvPr id="4099" name="TextBox 4">
            <a:extLst>
              <a:ext uri="{FF2B5EF4-FFF2-40B4-BE49-F238E27FC236}">
                <a16:creationId xmlns:a16="http://schemas.microsoft.com/office/drawing/2014/main" id="{F944404D-C5AA-41C4-AD22-473ADE145C69}"/>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B98CB29C-4A06-4D4B-B54C-4D31430DDCB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6B466B16-44CF-43D2-BE33-A82937F02B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AC860E1-D202-46DE-BBE7-4E32CBD1E0F0}" type="slidenum">
              <a:rPr lang="en-US" altLang="en-US">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6F0190F-8B63-4477-88CD-F4565F98BA72}"/>
              </a:ext>
            </a:extLst>
          </p:cNvPr>
          <p:cNvSpPr>
            <a:spLocks noGrp="1"/>
          </p:cNvSpPr>
          <p:nvPr>
            <p:ph type="title"/>
          </p:nvPr>
        </p:nvSpPr>
        <p:spPr/>
        <p:txBody>
          <a:bodyPr/>
          <a:lstStyle/>
          <a:p>
            <a:pPr eaLnBrk="1" hangingPunct="1">
              <a:spcBef>
                <a:spcPct val="100000"/>
              </a:spcBef>
              <a:buSzPct val="99000"/>
            </a:pPr>
            <a:r>
              <a:rPr lang="en-US" altLang="en-US"/>
              <a:t>Available Case Studies</a:t>
            </a:r>
          </a:p>
        </p:txBody>
      </p:sp>
      <p:sp>
        <p:nvSpPr>
          <p:cNvPr id="2" name="Content Placeholder 1">
            <a:extLst>
              <a:ext uri="{FF2B5EF4-FFF2-40B4-BE49-F238E27FC236}">
                <a16:creationId xmlns:a16="http://schemas.microsoft.com/office/drawing/2014/main" id="{39465FB0-82CA-40E5-B06F-A9F88671F251}"/>
              </a:ext>
            </a:extLst>
          </p:cNvPr>
          <p:cNvSpPr>
            <a:spLocks noGrp="1"/>
          </p:cNvSpPr>
          <p:nvPr>
            <p:ph sz="quarter" idx="13"/>
          </p:nvPr>
        </p:nvSpPr>
        <p:spPr>
          <a:xfrm>
            <a:off x="457200" y="1152525"/>
            <a:ext cx="8229600" cy="2133600"/>
          </a:xfrm>
        </p:spPr>
        <p:txBody>
          <a:bodyPr>
            <a:normAutofit lnSpcReduction="10000"/>
          </a:bodyPr>
          <a:lstStyle/>
          <a:p>
            <a:pPr marL="254000" lvl="1" indent="-254000" eaLnBrk="1" hangingPunct="1">
              <a:spcBef>
                <a:spcPct val="100000"/>
              </a:spcBef>
              <a:buSzPct val="99000"/>
              <a:defRPr/>
            </a:pPr>
            <a:r>
              <a:rPr lang="en-US" altLang="en-US" kern="1200">
                <a:sym typeface="Arial" panose="020B0604020202020204" pitchFamily="34" charset="0"/>
              </a:rPr>
              <a:t>NOAA PMEL Sample Data Available</a:t>
            </a:r>
          </a:p>
          <a:p>
            <a:pPr eaLnBrk="1" hangingPunct="1">
              <a:spcBef>
                <a:spcPct val="100000"/>
              </a:spcBef>
              <a:buSzPct val="99000"/>
              <a:defRPr/>
            </a:pPr>
            <a:r>
              <a:rPr lang="en-US" altLang="en-US" kern="1200">
                <a:sym typeface="Arial" panose="020B0604020202020204" pitchFamily="34" charset="0"/>
              </a:rPr>
              <a:t>Available for download: https://tools.hazards.fema.gov/hazus/maps/data/HazardSampleData.zip </a:t>
            </a:r>
            <a:endParaRPr lang="en-US"/>
          </a:p>
        </p:txBody>
      </p:sp>
      <p:pic>
        <p:nvPicPr>
          <p:cNvPr id="13316" name="Picture 5" descr="In the table within the slide:  Level 1: DEMs include post-earthquake ground deformation (feet) for near-source scenarios; Max runup (maxR, feet) relative to Mean Sea Level (MSL) Level 2: Depth grids are maximum depths (maxdg) in feet above ground level; maximum velocity (maxv) in feet/sec. Level 3: Depth grids are median depths in feet above ground level; momentum flux is median values in ft3 sec2. The hazard data (runup and velocity) were developed using NOAA’s SIFT (Short-term Inundation Forecasting for Tsunamis) system: http://nctr.pmel.noaa.gov/tsunami-forecast.html.  For additional information, including access to SIFT products see: http://nctr.pmel.noaa.gov.  In addition, each State and Territory supported by the tsunami model has also developed or are actively working on the development of tsunami hazard data. Many of these datasets are available online or can be obtained through state contacts. A summary of some of the state efforts is available at: http://nctr.pmel.noaa.gov/hazard_assessment.html. Note that each state provides hazard data in different GIS formats and units. Although the Hazus GUI helps provide the ability to convert units, the input needs to be in either ArcGRID or NetCDF NOAA SIFT output format.">
            <a:extLst>
              <a:ext uri="{FF2B5EF4-FFF2-40B4-BE49-F238E27FC236}">
                <a16:creationId xmlns:a16="http://schemas.microsoft.com/office/drawing/2014/main" id="{6118E358-A8F8-4FE9-9453-3F26D57AE2C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522538" y="3471863"/>
            <a:ext cx="4098925" cy="2173287"/>
          </a:xfrm>
          <a:noFill/>
        </p:spPr>
      </p:pic>
      <p:sp>
        <p:nvSpPr>
          <p:cNvPr id="13317" name="Slide Number Placeholder 3">
            <a:extLst>
              <a:ext uri="{FF2B5EF4-FFF2-40B4-BE49-F238E27FC236}">
                <a16:creationId xmlns:a16="http://schemas.microsoft.com/office/drawing/2014/main" id="{102D29AA-9373-4619-B255-D980B496732C}"/>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057B2DA-0FD2-4E3A-8FFC-0AC7FF27F819}" type="slidenum">
              <a:rPr lang="en-US" altLang="en-US">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DE970DA-045A-46F4-ACFB-D2EAD0D1B6E3}"/>
              </a:ext>
            </a:extLst>
          </p:cNvPr>
          <p:cNvSpPr>
            <a:spLocks noGrp="1"/>
          </p:cNvSpPr>
          <p:nvPr>
            <p:ph type="title"/>
          </p:nvPr>
        </p:nvSpPr>
        <p:spPr/>
        <p:txBody>
          <a:bodyPr/>
          <a:lstStyle/>
          <a:p>
            <a:pPr eaLnBrk="1" hangingPunct="1">
              <a:spcBef>
                <a:spcPct val="100000"/>
              </a:spcBef>
              <a:buSzPct val="99000"/>
            </a:pPr>
            <a:r>
              <a:rPr lang="en-US" altLang="en-US"/>
              <a:t>Additional Resources</a:t>
            </a:r>
          </a:p>
        </p:txBody>
      </p:sp>
      <p:sp>
        <p:nvSpPr>
          <p:cNvPr id="2" name="Content Placeholder 1">
            <a:extLst>
              <a:ext uri="{FF2B5EF4-FFF2-40B4-BE49-F238E27FC236}">
                <a16:creationId xmlns:a16="http://schemas.microsoft.com/office/drawing/2014/main" id="{20B796EB-7D8E-4E9E-8E69-CC27041CA97B}"/>
              </a:ext>
            </a:extLst>
          </p:cNvPr>
          <p:cNvSpPr>
            <a:spLocks noGrp="1"/>
          </p:cNvSpPr>
          <p:nvPr>
            <p:ph idx="1"/>
          </p:nvPr>
        </p:nvSpPr>
        <p:spPr/>
        <p:txBody>
          <a:bodyPr>
            <a:normAutofit fontScale="62500" lnSpcReduction="20000"/>
          </a:bodyPr>
          <a:lstStyle/>
          <a:p>
            <a:pPr marL="254000" lvl="1" indent="-254000" eaLnBrk="1" fontAlgn="auto" hangingPunct="1">
              <a:spcBef>
                <a:spcPct val="100000"/>
              </a:spcBef>
              <a:buSzPct val="99000"/>
              <a:buFont typeface="Arial"/>
              <a:buChar char="•"/>
              <a:tabLst/>
              <a:defRPr/>
            </a:pPr>
            <a:r>
              <a:rPr lang="en-US" kern="1200">
                <a:ea typeface="+mn-ea"/>
                <a:sym typeface="Arial"/>
                <a:hlinkClick r:id="rId2"/>
              </a:rPr>
              <a:t>https://www.fema.gov/hazus</a:t>
            </a:r>
            <a:r>
              <a:rPr lang="en-US" kern="1200">
                <a:ea typeface="+mn-ea"/>
                <a:sym typeface="Arial"/>
              </a:rPr>
              <a:t> </a:t>
            </a:r>
          </a:p>
          <a:p>
            <a:pPr marL="254000" lvl="1" indent="-254000" eaLnBrk="1" fontAlgn="auto" hangingPunct="1">
              <a:spcBef>
                <a:spcPct val="100000"/>
              </a:spcBef>
              <a:buSzPct val="99000"/>
              <a:buFont typeface="Arial"/>
              <a:buChar char="•"/>
              <a:tabLst/>
              <a:defRPr/>
            </a:pPr>
            <a:r>
              <a:rPr lang="en-US" kern="1200">
                <a:ea typeface="+mn-ea"/>
                <a:sym typeface="Arial"/>
              </a:rPr>
              <a:t>Hazus Tsunami Manuals </a:t>
            </a:r>
          </a:p>
          <a:p>
            <a:pPr marL="635000" lvl="2" indent="-254000" eaLnBrk="1" fontAlgn="auto" hangingPunct="1">
              <a:spcBef>
                <a:spcPct val="100000"/>
              </a:spcBef>
              <a:buSzPct val="99000"/>
              <a:buFont typeface="Wingdings"/>
              <a:buChar char="§"/>
              <a:tabLst/>
              <a:defRPr/>
            </a:pPr>
            <a:r>
              <a:rPr lang="en-US" kern="1200">
                <a:ea typeface="+mn-ea"/>
                <a:sym typeface="Arial"/>
              </a:rPr>
              <a:t>Hazus Tsunami Model User Guidance </a:t>
            </a:r>
          </a:p>
          <a:p>
            <a:pPr marL="635000" lvl="2" indent="-254000" eaLnBrk="1" fontAlgn="auto" hangingPunct="1">
              <a:spcBef>
                <a:spcPct val="100000"/>
              </a:spcBef>
              <a:buSzPct val="99000"/>
              <a:buFont typeface="Wingdings"/>
              <a:buChar char="§"/>
              <a:tabLst/>
              <a:defRPr/>
            </a:pPr>
            <a:r>
              <a:rPr lang="en-US" kern="1200">
                <a:ea typeface="+mn-ea"/>
                <a:sym typeface="Arial"/>
              </a:rPr>
              <a:t>Hazus Tsunami Technical Guidance </a:t>
            </a:r>
          </a:p>
          <a:p>
            <a:pPr marL="254000" lvl="1" indent="-254000" eaLnBrk="1" fontAlgn="auto" hangingPunct="1">
              <a:spcBef>
                <a:spcPct val="100000"/>
              </a:spcBef>
              <a:buSzPct val="99000"/>
              <a:buFont typeface="Arial"/>
              <a:buChar char="•"/>
              <a:tabLst/>
              <a:defRPr/>
            </a:pPr>
            <a:r>
              <a:rPr lang="en-US" kern="1200">
                <a:ea typeface="+mn-ea"/>
                <a:sym typeface="Arial"/>
              </a:rPr>
              <a:t>Hazus Support (</a:t>
            </a:r>
            <a:r>
              <a:rPr lang="en-US" kern="1200">
                <a:ea typeface="+mn-ea"/>
                <a:sym typeface="Arial"/>
                <a:hlinkClick r:id="rId3"/>
              </a:rPr>
              <a:t>hazus-support@riskmapcds.com</a:t>
            </a:r>
            <a:r>
              <a:rPr lang="en-US" kern="1200">
                <a:ea typeface="+mn-ea"/>
                <a:sym typeface="Arial"/>
              </a:rPr>
              <a:t>) </a:t>
            </a:r>
          </a:p>
          <a:p>
            <a:pPr marL="635000" lvl="2" indent="-254000" eaLnBrk="1" fontAlgn="auto" hangingPunct="1">
              <a:spcBef>
                <a:spcPct val="100000"/>
              </a:spcBef>
              <a:buSzPct val="99000"/>
              <a:buFont typeface="Wingdings"/>
              <a:buChar char="§"/>
              <a:tabLst/>
              <a:defRPr/>
            </a:pPr>
            <a:r>
              <a:rPr lang="en-US" kern="1200">
                <a:ea typeface="+mn-ea"/>
                <a:sym typeface="Arial"/>
              </a:rPr>
              <a:t>FAQs </a:t>
            </a:r>
          </a:p>
          <a:p>
            <a:pPr marL="635000" lvl="2" indent="-254000" eaLnBrk="1" fontAlgn="auto" hangingPunct="1">
              <a:spcBef>
                <a:spcPct val="100000"/>
              </a:spcBef>
              <a:buSzPct val="99000"/>
              <a:buFont typeface="Wingdings"/>
              <a:buChar char="§"/>
              <a:tabLst/>
              <a:defRPr/>
            </a:pPr>
            <a:r>
              <a:rPr lang="en-US" kern="1200">
                <a:ea typeface="+mn-ea"/>
                <a:sym typeface="Arial"/>
              </a:rPr>
              <a:t>Help Desk </a:t>
            </a:r>
          </a:p>
          <a:p>
            <a:pPr marL="254000" lvl="1" indent="-254000" eaLnBrk="1" fontAlgn="auto" hangingPunct="1">
              <a:spcBef>
                <a:spcPct val="100000"/>
              </a:spcBef>
              <a:buSzPct val="99000"/>
              <a:buFont typeface="Arial"/>
              <a:buChar char="•"/>
              <a:tabLst/>
              <a:defRPr/>
            </a:pPr>
            <a:r>
              <a:rPr lang="en-US" kern="1200">
                <a:ea typeface="+mn-ea"/>
                <a:sym typeface="Arial"/>
              </a:rPr>
              <a:t>Additional Training Coming Soon! </a:t>
            </a:r>
          </a:p>
          <a:p>
            <a:pPr marL="635000" lvl="2" indent="-254000" eaLnBrk="1" hangingPunct="1">
              <a:spcBef>
                <a:spcPct val="100000"/>
              </a:spcBef>
              <a:buSzPct val="99000"/>
              <a:defRPr/>
            </a:pPr>
            <a:r>
              <a:rPr lang="en-US" kern="1200">
                <a:sym typeface="Arial"/>
              </a:rPr>
              <a:t>E0174 Hazus for Earthquake and Tsunami</a:t>
            </a:r>
            <a:endParaRPr lang="en-US"/>
          </a:p>
        </p:txBody>
      </p:sp>
      <p:sp>
        <p:nvSpPr>
          <p:cNvPr id="14340" name="Slide Number Placeholder 2">
            <a:extLst>
              <a:ext uri="{FF2B5EF4-FFF2-40B4-BE49-F238E27FC236}">
                <a16:creationId xmlns:a16="http://schemas.microsoft.com/office/drawing/2014/main" id="{20BC17C5-8B0C-4FF8-BEE1-77C9BDC6E02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55A148A-5E4A-42CF-959C-00C360FAC1FE}" type="slidenum">
              <a:rPr lang="en-US" altLang="en-US">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060C928-4A4D-4188-A40C-061CFEF0FC0E}"/>
              </a:ext>
            </a:extLst>
          </p:cNvPr>
          <p:cNvSpPr>
            <a:spLocks noGrp="1"/>
          </p:cNvSpPr>
          <p:nvPr>
            <p:ph type="title"/>
          </p:nvPr>
        </p:nvSpPr>
        <p:spPr/>
        <p:txBody>
          <a:bodyPr/>
          <a:lstStyle/>
          <a:p>
            <a:pPr eaLnBrk="1" hangingPunct="1">
              <a:spcBef>
                <a:spcPct val="100000"/>
              </a:spcBef>
              <a:buSzPct val="99000"/>
            </a:pPr>
            <a:r>
              <a:rPr lang="en-US" altLang="en-US"/>
              <a:t>Where To Find Level 1 &amp; 2 Data</a:t>
            </a:r>
          </a:p>
        </p:txBody>
      </p:sp>
      <p:sp>
        <p:nvSpPr>
          <p:cNvPr id="2" name="Content Placeholder 1">
            <a:extLst>
              <a:ext uri="{FF2B5EF4-FFF2-40B4-BE49-F238E27FC236}">
                <a16:creationId xmlns:a16="http://schemas.microsoft.com/office/drawing/2014/main" id="{635FE1A3-AEC3-475F-925E-10F4FD032F9C}"/>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A sample of level 2 data are available here: </a:t>
            </a:r>
            <a:r>
              <a:rPr lang="en-US" altLang="en-US" kern="1200">
                <a:ea typeface="+mn-ea"/>
                <a:sym typeface="Arial" panose="020B0604020202020204" pitchFamily="34" charset="0"/>
                <a:hlinkClick r:id="rId2"/>
              </a:rPr>
              <a:t>https://tools.hazards.fema.gov/hazus/maps/data/HazardSampleData.zip</a:t>
            </a:r>
            <a:r>
              <a:rPr lang="en-US" altLang="en-US" kern="1200">
                <a:ea typeface="+mn-ea"/>
                <a:sym typeface="Arial" panose="020B0604020202020204" pitchFamily="34" charset="0"/>
              </a:rPr>
              <a:t> </a:t>
            </a:r>
          </a:p>
          <a:p>
            <a:pPr marL="254000" lvl="1" indent="-254000" eaLnBrk="1" hangingPunct="1">
              <a:spcBef>
                <a:spcPct val="100000"/>
              </a:spcBef>
              <a:buSzPct val="99000"/>
              <a:tabLst/>
              <a:defRPr/>
            </a:pPr>
            <a:r>
              <a:rPr lang="en-US" altLang="en-US" kern="1200">
                <a:ea typeface="+mn-ea"/>
                <a:sym typeface="Arial" panose="020B0604020202020204" pitchFamily="34" charset="0"/>
              </a:rPr>
              <a:t>Other data sources, FEMA, NOAA PMEL, Tsunami Warning Center, and State and Local Evacuation Plans</a:t>
            </a:r>
            <a:endParaRPr lang="en-US"/>
          </a:p>
        </p:txBody>
      </p:sp>
      <p:sp>
        <p:nvSpPr>
          <p:cNvPr id="15364" name="Slide Number Placeholder 2">
            <a:extLst>
              <a:ext uri="{FF2B5EF4-FFF2-40B4-BE49-F238E27FC236}">
                <a16:creationId xmlns:a16="http://schemas.microsoft.com/office/drawing/2014/main" id="{F18E1A5F-01C8-4A44-BAB0-173EEDC7BE2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1A1A63E-75F3-437C-8403-5F902DFCC459}" type="slidenum">
              <a:rPr lang="en-US" altLang="en-US">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738ECF8-7931-4C1C-AEB7-FE96DDB66FA2}"/>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7E90BC9E-AB87-4119-B496-0B47E4E0F85A}"/>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What outputs are created for tsunami inundation?</a:t>
            </a:r>
          </a:p>
          <a:p>
            <a:pPr marL="254000" lvl="1" indent="-254000" eaLnBrk="1" hangingPunct="1">
              <a:spcBef>
                <a:spcPct val="100000"/>
              </a:spcBef>
              <a:buSzPct val="99000"/>
              <a:tabLst/>
              <a:defRPr/>
            </a:pPr>
            <a:r>
              <a:rPr lang="en-US" altLang="en-US" kern="1200">
                <a:ea typeface="+mn-ea"/>
                <a:sym typeface="Arial" panose="020B0604020202020204" pitchFamily="34" charset="0"/>
              </a:rPr>
              <a:t>In what formats are analysis results available?</a:t>
            </a:r>
          </a:p>
          <a:p>
            <a:pPr marL="254000" lvl="1" indent="-254000" eaLnBrk="1" hangingPunct="1">
              <a:spcBef>
                <a:spcPct val="100000"/>
              </a:spcBef>
              <a:buSzPct val="99000"/>
              <a:tabLst/>
              <a:defRPr/>
            </a:pPr>
            <a:r>
              <a:rPr lang="en-US" altLang="en-US" kern="1200">
                <a:ea typeface="+mn-ea"/>
                <a:sym typeface="Arial" panose="020B0604020202020204" pitchFamily="34" charset="0"/>
              </a:rPr>
              <a:t>What outputs are created for casualties?</a:t>
            </a:r>
            <a:endParaRPr lang="en-US"/>
          </a:p>
        </p:txBody>
      </p:sp>
      <p:sp>
        <p:nvSpPr>
          <p:cNvPr id="16388" name="Slide Number Placeholder 2">
            <a:extLst>
              <a:ext uri="{FF2B5EF4-FFF2-40B4-BE49-F238E27FC236}">
                <a16:creationId xmlns:a16="http://schemas.microsoft.com/office/drawing/2014/main" id="{3281861C-B714-405E-B558-4246D42A1FC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0C67326-420E-465A-800F-BE7D4DE790B2}" type="slidenum">
              <a:rPr lang="en-US" altLang="en-US">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293DE49-A2E7-4C35-A141-0CD013DE38B6}"/>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17411" name="Content Placeholder 1">
            <a:extLst>
              <a:ext uri="{FF2B5EF4-FFF2-40B4-BE49-F238E27FC236}">
                <a16:creationId xmlns:a16="http://schemas.microsoft.com/office/drawing/2014/main" id="{CBACA9FB-1677-407A-A28E-90743EFB385D}"/>
              </a:ext>
            </a:extLst>
          </p:cNvPr>
          <p:cNvSpPr>
            <a:spLocks noGrp="1"/>
          </p:cNvSpPr>
          <p:nvPr>
            <p:ph idx="1"/>
          </p:nvPr>
        </p:nvSpPr>
        <p:spPr/>
        <p:txBody>
          <a:bodyPr/>
          <a:lstStyle/>
          <a:p>
            <a:pPr eaLnBrk="1" hangingPunct="1">
              <a:buSzPct val="99000"/>
            </a:pPr>
            <a:endParaRPr lang="en-US" altLang="en-US"/>
          </a:p>
        </p:txBody>
      </p:sp>
      <p:sp>
        <p:nvSpPr>
          <p:cNvPr id="17412" name="Slide Number Placeholder 2">
            <a:extLst>
              <a:ext uri="{FF2B5EF4-FFF2-40B4-BE49-F238E27FC236}">
                <a16:creationId xmlns:a16="http://schemas.microsoft.com/office/drawing/2014/main" id="{2C5071A7-E4F5-4617-B5B7-73B6400A928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5048C58-C988-4BE5-864E-38DA6F6F87ED}" type="slidenum">
              <a:rPr lang="en-US" altLang="en-US">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7E4C563-7C7D-42D7-957B-2DF39C5539AF}"/>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D6C1A5B7-DB8F-49C7-8E53-A52530CAD9FD}"/>
              </a:ext>
            </a:extLst>
          </p:cNvPr>
          <p:cNvSpPr>
            <a:spLocks noGrp="1"/>
          </p:cNvSpPr>
          <p:nvPr>
            <p:ph idx="1"/>
          </p:nvPr>
        </p:nvSpPr>
        <p:spPr/>
        <p:txBody>
          <a:bodyPr>
            <a:normAutofit fontScale="92500" lnSpcReduction="2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will discuss the tsunami hazard and describe how to conduct a basic tsunami analysis.</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key outputs of the damage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key outputs of the casualty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Identify the key guidelines for properly interpreting and applying the outputs of the tsunami model</a:t>
            </a:r>
            <a:endParaRPr lang="en-US"/>
          </a:p>
        </p:txBody>
      </p:sp>
      <p:sp>
        <p:nvSpPr>
          <p:cNvPr id="5124" name="Slide Number Placeholder 2">
            <a:extLst>
              <a:ext uri="{FF2B5EF4-FFF2-40B4-BE49-F238E27FC236}">
                <a16:creationId xmlns:a16="http://schemas.microsoft.com/office/drawing/2014/main" id="{033836CC-A478-4C00-BD6A-5642E146447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49C2D77-83E6-4E7C-BEA3-2C42B4642E31}" type="slidenum">
              <a:rPr lang="en-US" altLang="en-US">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12470E27-679D-4F2E-AE68-E9C38E904E8B}"/>
              </a:ext>
            </a:extLst>
          </p:cNvPr>
          <p:cNvSpPr>
            <a:spLocks noGrp="1"/>
          </p:cNvSpPr>
          <p:nvPr>
            <p:ph type="title"/>
          </p:nvPr>
        </p:nvSpPr>
        <p:spPr/>
        <p:txBody>
          <a:bodyPr/>
          <a:lstStyle/>
          <a:p>
            <a:pPr eaLnBrk="1" hangingPunct="1">
              <a:spcBef>
                <a:spcPct val="100000"/>
              </a:spcBef>
              <a:buSzPct val="99000"/>
            </a:pPr>
            <a:r>
              <a:rPr lang="en-US" altLang="en-US"/>
              <a:t>Results</a:t>
            </a:r>
          </a:p>
        </p:txBody>
      </p:sp>
      <p:sp>
        <p:nvSpPr>
          <p:cNvPr id="2" name="Content Placeholder 1">
            <a:extLst>
              <a:ext uri="{FF2B5EF4-FFF2-40B4-BE49-F238E27FC236}">
                <a16:creationId xmlns:a16="http://schemas.microsoft.com/office/drawing/2014/main" id="{37C3568C-68C2-4571-A769-24F1AB2B4118}"/>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Tsunami Inundation layers</a:t>
            </a:r>
          </a:p>
          <a:p>
            <a:pPr marL="254000" lvl="1" indent="-254000" eaLnBrk="1" hangingPunct="1">
              <a:spcBef>
                <a:spcPct val="100000"/>
              </a:spcBef>
              <a:buSzPct val="99000"/>
              <a:tabLst/>
              <a:defRPr/>
            </a:pPr>
            <a:r>
              <a:rPr lang="en-US" altLang="en-US" kern="1200">
                <a:ea typeface="+mn-ea"/>
                <a:sym typeface="Arial" panose="020B0604020202020204" pitchFamily="34" charset="0"/>
              </a:rPr>
              <a:t>Inundation/Hazard Boundary polygon (depth &gt; 0) </a:t>
            </a:r>
          </a:p>
          <a:p>
            <a:pPr marL="254000" lvl="1" indent="-254000" eaLnBrk="1" hangingPunct="1">
              <a:spcBef>
                <a:spcPct val="100000"/>
              </a:spcBef>
              <a:buSzPct val="99000"/>
              <a:tabLst/>
              <a:defRPr/>
            </a:pPr>
            <a:r>
              <a:rPr lang="en-US" altLang="en-US" kern="1200">
                <a:ea typeface="+mn-ea"/>
                <a:sym typeface="Arial" panose="020B0604020202020204" pitchFamily="34" charset="0"/>
              </a:rPr>
              <a:t>Fatality Boundary (depth </a:t>
            </a:r>
            <a:r>
              <a:rPr lang="en-US" altLang="en-US" u="sng" kern="1200">
                <a:ea typeface="+mn-ea"/>
                <a:sym typeface="Arial" panose="020B0604020202020204" pitchFamily="34" charset="0"/>
              </a:rPr>
              <a:t>&gt;</a:t>
            </a:r>
            <a:r>
              <a:rPr lang="en-US" altLang="en-US" kern="1200">
                <a:ea typeface="+mn-ea"/>
                <a:sym typeface="Arial" panose="020B0604020202020204" pitchFamily="34" charset="0"/>
              </a:rPr>
              <a:t> 2m)</a:t>
            </a:r>
          </a:p>
          <a:p>
            <a:pPr eaLnBrk="1" hangingPunct="1">
              <a:spcBef>
                <a:spcPct val="100000"/>
              </a:spcBef>
              <a:buSzPct val="99000"/>
              <a:tabLst/>
              <a:defRPr/>
            </a:pPr>
            <a:r>
              <a:rPr lang="en-US" altLang="en-US" kern="1200">
                <a:sym typeface="Arial" panose="020B0604020202020204" pitchFamily="34" charset="0"/>
              </a:rPr>
              <a:t>General Building Stock</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Damages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and Indirect Economic Losses</a:t>
            </a:r>
          </a:p>
          <a:p>
            <a:pPr eaLnBrk="1" hangingPunct="1">
              <a:spcBef>
                <a:spcPct val="100000"/>
              </a:spcBef>
              <a:buSzPct val="99000"/>
              <a:tabLst/>
              <a:defRPr/>
            </a:pPr>
            <a:r>
              <a:rPr lang="en-US" altLang="en-US" kern="1200">
                <a:sym typeface="Arial" panose="020B0604020202020204" pitchFamily="34" charset="0"/>
              </a:rPr>
              <a:t>User Defined Facilities</a:t>
            </a:r>
          </a:p>
          <a:p>
            <a:pPr marL="254000" lvl="1" indent="-254000" eaLnBrk="1" hangingPunct="1">
              <a:spcBef>
                <a:spcPct val="100000"/>
              </a:spcBef>
              <a:buSzPct val="99000"/>
              <a:tabLst/>
              <a:defRPr/>
            </a:pPr>
            <a:r>
              <a:rPr lang="en-US" altLang="en-US" kern="1200">
                <a:ea typeface="+mn-ea"/>
                <a:sym typeface="Arial" panose="020B0604020202020204" pitchFamily="34" charset="0"/>
              </a:rPr>
              <a:t>Infrastructure damage probabilities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and Indirect Economic Losses</a:t>
            </a:r>
            <a:endParaRPr lang="en-US"/>
          </a:p>
        </p:txBody>
      </p:sp>
      <p:sp>
        <p:nvSpPr>
          <p:cNvPr id="6148" name="Slide Number Placeholder 2">
            <a:extLst>
              <a:ext uri="{FF2B5EF4-FFF2-40B4-BE49-F238E27FC236}">
                <a16:creationId xmlns:a16="http://schemas.microsoft.com/office/drawing/2014/main" id="{728D4512-5B0A-4C80-A89A-873025F846D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B04623D-2424-4F9A-B578-563F683A8CE9}" type="slidenum">
              <a:rPr lang="en-US" altLang="en-US">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4450D90-A788-475F-897D-6A2DF0B51C4A}"/>
              </a:ext>
            </a:extLst>
          </p:cNvPr>
          <p:cNvSpPr>
            <a:spLocks noGrp="1"/>
          </p:cNvSpPr>
          <p:nvPr>
            <p:ph type="title"/>
          </p:nvPr>
        </p:nvSpPr>
        <p:spPr/>
        <p:txBody>
          <a:bodyPr/>
          <a:lstStyle/>
          <a:p>
            <a:pPr eaLnBrk="1" hangingPunct="1">
              <a:spcBef>
                <a:spcPct val="100000"/>
              </a:spcBef>
              <a:buSzPct val="99000"/>
            </a:pPr>
            <a:r>
              <a:rPr lang="en-US" altLang="en-US"/>
              <a:t>Damage Assessment Results</a:t>
            </a:r>
          </a:p>
        </p:txBody>
      </p:sp>
      <p:sp>
        <p:nvSpPr>
          <p:cNvPr id="2" name="Content Placeholder 1">
            <a:extLst>
              <a:ext uri="{FF2B5EF4-FFF2-40B4-BE49-F238E27FC236}">
                <a16:creationId xmlns:a16="http://schemas.microsoft.com/office/drawing/2014/main" id="{2CE2636B-3178-49AA-BD83-3798239021AB}"/>
              </a:ext>
            </a:extLst>
          </p:cNvPr>
          <p:cNvSpPr>
            <a:spLocks noGrp="1"/>
          </p:cNvSpPr>
          <p:nvPr>
            <p:ph idx="1"/>
          </p:nvPr>
        </p:nvSpPr>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General Building Stock/User Defined Facilities</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Damage </a:t>
            </a:r>
          </a:p>
          <a:p>
            <a:pPr marL="635000" lvl="2" indent="-254000" eaLnBrk="1" hangingPunct="1">
              <a:spcBef>
                <a:spcPct val="100000"/>
              </a:spcBef>
              <a:buSzPct val="99000"/>
              <a:tabLst/>
              <a:defRPr/>
            </a:pPr>
            <a:r>
              <a:rPr lang="en-US" altLang="en-US" kern="1200">
                <a:ea typeface="+mn-ea"/>
                <a:sym typeface="Arial" panose="020B0604020202020204" pitchFamily="34" charset="0"/>
              </a:rPr>
              <a:t>Damage probabilities by occupancy</a:t>
            </a:r>
          </a:p>
          <a:p>
            <a:pPr marL="635000" lvl="2" indent="-254000" eaLnBrk="1" hangingPunct="1">
              <a:spcBef>
                <a:spcPct val="100000"/>
              </a:spcBef>
              <a:buSzPct val="99000"/>
              <a:tabLst/>
              <a:defRPr/>
            </a:pPr>
            <a:r>
              <a:rPr lang="en-US" altLang="en-US" kern="1200">
                <a:ea typeface="+mn-ea"/>
                <a:sym typeface="Arial" panose="020B0604020202020204" pitchFamily="34" charset="0"/>
              </a:rPr>
              <a:t>Damage probabilities by building type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Economic Losses </a:t>
            </a:r>
          </a:p>
          <a:p>
            <a:pPr marL="635000" lvl="2" indent="-254000" eaLnBrk="1" hangingPunct="1">
              <a:spcBef>
                <a:spcPct val="100000"/>
              </a:spcBef>
              <a:buSzPct val="99000"/>
              <a:tabLst/>
              <a:defRPr/>
            </a:pPr>
            <a:r>
              <a:rPr lang="en-US" altLang="en-US" kern="1200">
                <a:ea typeface="+mn-ea"/>
                <a:sym typeface="Arial" panose="020B0604020202020204" pitchFamily="34" charset="0"/>
              </a:rPr>
              <a:t>Cost of building repair or replacement </a:t>
            </a:r>
          </a:p>
          <a:p>
            <a:pPr marL="635000" lvl="2" indent="-254000" eaLnBrk="1" hangingPunct="1">
              <a:spcBef>
                <a:spcPct val="100000"/>
              </a:spcBef>
              <a:buSzPct val="99000"/>
              <a:tabLst/>
              <a:defRPr/>
            </a:pPr>
            <a:r>
              <a:rPr lang="en-US" altLang="en-US" kern="1200">
                <a:ea typeface="+mn-ea"/>
                <a:sym typeface="Arial" panose="020B0604020202020204" pitchFamily="34" charset="0"/>
              </a:rPr>
              <a:t>Loss of contents </a:t>
            </a:r>
          </a:p>
          <a:p>
            <a:pPr marL="635000" lvl="2" indent="-254000" eaLnBrk="1" hangingPunct="1">
              <a:spcBef>
                <a:spcPct val="100000"/>
              </a:spcBef>
              <a:buSzPct val="99000"/>
              <a:tabLst/>
              <a:defRPr/>
            </a:pPr>
            <a:r>
              <a:rPr lang="en-US" altLang="en-US" kern="1200">
                <a:ea typeface="+mn-ea"/>
                <a:sym typeface="Arial" panose="020B0604020202020204" pitchFamily="34" charset="0"/>
              </a:rPr>
              <a:t>Business inventory loss and income loss </a:t>
            </a:r>
          </a:p>
          <a:p>
            <a:pPr marL="635000" lvl="2" indent="-254000" eaLnBrk="1" hangingPunct="1">
              <a:spcBef>
                <a:spcPct val="100000"/>
              </a:spcBef>
              <a:buSzPct val="99000"/>
              <a:tabLst/>
              <a:defRPr/>
            </a:pPr>
            <a:r>
              <a:rPr lang="en-US" altLang="en-US" kern="1200">
                <a:ea typeface="+mn-ea"/>
                <a:sym typeface="Arial" panose="020B0604020202020204" pitchFamily="34" charset="0"/>
              </a:rPr>
              <a:t>Loss of rental income </a:t>
            </a:r>
          </a:p>
          <a:p>
            <a:pPr marL="635000" lvl="2" indent="-254000" eaLnBrk="1" hangingPunct="1">
              <a:spcBef>
                <a:spcPct val="100000"/>
              </a:spcBef>
              <a:buSzPct val="99000"/>
              <a:tabLst/>
              <a:defRPr/>
            </a:pPr>
            <a:r>
              <a:rPr lang="en-US" altLang="en-US" kern="1200">
                <a:ea typeface="+mn-ea"/>
                <a:sym typeface="Arial" panose="020B0604020202020204" pitchFamily="34" charset="0"/>
              </a:rPr>
              <a:t>Relocation costs </a:t>
            </a:r>
          </a:p>
          <a:p>
            <a:pPr marL="635000" lvl="2" indent="-254000" eaLnBrk="1" hangingPunct="1">
              <a:spcBef>
                <a:spcPct val="100000"/>
              </a:spcBef>
              <a:buSzPct val="99000"/>
              <a:tabLst/>
              <a:defRPr/>
            </a:pPr>
            <a:r>
              <a:rPr lang="en-US" altLang="en-US" kern="1200">
                <a:ea typeface="+mn-ea"/>
                <a:sym typeface="Arial" panose="020B0604020202020204" pitchFamily="34" charset="0"/>
              </a:rPr>
              <a:t>Employee wage loss</a:t>
            </a:r>
            <a:endParaRPr lang="en-US"/>
          </a:p>
        </p:txBody>
      </p:sp>
      <p:sp>
        <p:nvSpPr>
          <p:cNvPr id="7172" name="Slide Number Placeholder 2">
            <a:extLst>
              <a:ext uri="{FF2B5EF4-FFF2-40B4-BE49-F238E27FC236}">
                <a16:creationId xmlns:a16="http://schemas.microsoft.com/office/drawing/2014/main" id="{57BCE800-D913-4640-93FC-7F827EBDD8A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BE5952C-412F-455A-91AE-2EBAC04AD7B7}" type="slidenum">
              <a:rPr lang="en-US" altLang="en-US">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FEB5886-7419-4B47-BAFD-EEB507DCC37F}"/>
              </a:ext>
            </a:extLst>
          </p:cNvPr>
          <p:cNvSpPr>
            <a:spLocks noGrp="1"/>
          </p:cNvSpPr>
          <p:nvPr>
            <p:ph type="title"/>
          </p:nvPr>
        </p:nvSpPr>
        <p:spPr/>
        <p:txBody>
          <a:bodyPr/>
          <a:lstStyle/>
          <a:p>
            <a:pPr eaLnBrk="1" hangingPunct="1">
              <a:spcBef>
                <a:spcPct val="100000"/>
              </a:spcBef>
              <a:buSzPct val="99000"/>
            </a:pPr>
            <a:r>
              <a:rPr lang="en-US" altLang="en-US"/>
              <a:t>Casualty Assessment Results</a:t>
            </a:r>
          </a:p>
        </p:txBody>
      </p:sp>
      <p:sp>
        <p:nvSpPr>
          <p:cNvPr id="2" name="Content Placeholder 1">
            <a:extLst>
              <a:ext uri="{FF2B5EF4-FFF2-40B4-BE49-F238E27FC236}">
                <a16:creationId xmlns:a16="http://schemas.microsoft.com/office/drawing/2014/main" id="{3563700E-A10F-47C1-836B-90BB60138FC4}"/>
              </a:ext>
            </a:extLst>
          </p:cNvPr>
          <p:cNvSpPr>
            <a:spLocks noGrp="1"/>
          </p:cNvSpPr>
          <p:nvPr>
            <p:ph idx="1"/>
          </p:nvPr>
        </p:nvSpPr>
        <p:spPr/>
        <p:txBody>
          <a:bodyPr>
            <a:normAutofit fontScale="77500" lnSpcReduction="20000"/>
          </a:bodyPr>
          <a:lstStyle/>
          <a:p>
            <a:pPr marL="254000" lvl="1" indent="-254000" eaLnBrk="1" fontAlgn="auto" hangingPunct="1">
              <a:spcBef>
                <a:spcPct val="100000"/>
              </a:spcBef>
              <a:spcAft>
                <a:spcPts val="0"/>
              </a:spcAft>
              <a:buSzPct val="99000"/>
              <a:buFont typeface="Arial"/>
              <a:buChar char="•"/>
              <a:tabLst/>
              <a:defRPr/>
            </a:pPr>
            <a:r>
              <a:rPr lang="en-US" kern="1200">
                <a:ea typeface="+mn-ea"/>
                <a:sym typeface="Arial"/>
              </a:rPr>
              <a:t>Estimates pedestrian evacuation, and warning times to evaluate potential loss of life and injuries </a:t>
            </a:r>
          </a:p>
          <a:p>
            <a:pPr marL="254000" lvl="1" indent="-254000" eaLnBrk="1" fontAlgn="auto" hangingPunct="1">
              <a:spcBef>
                <a:spcPct val="100000"/>
              </a:spcBef>
              <a:spcAft>
                <a:spcPts val="0"/>
              </a:spcAft>
              <a:buSzPct val="99000"/>
              <a:buFont typeface="Arial"/>
              <a:buChar char="•"/>
              <a:tabLst/>
              <a:defRPr/>
            </a:pPr>
            <a:r>
              <a:rPr lang="en-US" kern="1200">
                <a:ea typeface="+mn-ea"/>
                <a:sym typeface="Arial"/>
              </a:rPr>
              <a:t>Two levels of analysis: Basic and Advanced </a:t>
            </a:r>
          </a:p>
          <a:p>
            <a:pPr marL="254000" lvl="1" indent="-254000" eaLnBrk="1" fontAlgn="auto" hangingPunct="1">
              <a:spcBef>
                <a:spcPct val="100000"/>
              </a:spcBef>
              <a:spcAft>
                <a:spcPts val="0"/>
              </a:spcAft>
              <a:buSzPct val="99000"/>
              <a:buFont typeface="Arial"/>
              <a:buChar char="•"/>
              <a:tabLst/>
              <a:defRPr/>
            </a:pPr>
            <a:r>
              <a:rPr lang="en-US" kern="1200">
                <a:ea typeface="+mn-ea"/>
                <a:sym typeface="Arial"/>
              </a:rPr>
              <a:t>Results:</a:t>
            </a:r>
          </a:p>
          <a:p>
            <a:pPr marL="635000" lvl="2" indent="-254000" eaLnBrk="1" fontAlgn="auto" hangingPunct="1">
              <a:spcBef>
                <a:spcPct val="100000"/>
              </a:spcBef>
              <a:spcAft>
                <a:spcPts val="0"/>
              </a:spcAft>
              <a:buSzPct val="99000"/>
              <a:buFont typeface="Wingdings"/>
              <a:buChar char="§"/>
              <a:tabLst/>
              <a:defRPr/>
            </a:pPr>
            <a:r>
              <a:rPr lang="en-US" kern="1200">
                <a:ea typeface="+mn-ea"/>
                <a:sym typeface="Arial"/>
              </a:rPr>
              <a:t>Evacuation Travel Time (Age Under/Over 65) </a:t>
            </a:r>
          </a:p>
          <a:p>
            <a:pPr marL="635000" lvl="2" indent="-254000" eaLnBrk="1" fontAlgn="auto" hangingPunct="1">
              <a:spcBef>
                <a:spcPct val="100000"/>
              </a:spcBef>
              <a:spcAft>
                <a:spcPts val="0"/>
              </a:spcAft>
              <a:buSzPct val="99000"/>
              <a:buFont typeface="Wingdings"/>
              <a:buChar char="§"/>
              <a:tabLst/>
              <a:defRPr/>
            </a:pPr>
            <a:r>
              <a:rPr lang="en-US" kern="1200">
                <a:ea typeface="+mn-ea"/>
                <a:sym typeface="Arial"/>
              </a:rPr>
              <a:t>Day/Night population exposure </a:t>
            </a:r>
          </a:p>
          <a:p>
            <a:pPr marL="635000" lvl="2" indent="-254000" eaLnBrk="1" fontAlgn="auto" hangingPunct="1">
              <a:spcBef>
                <a:spcPct val="100000"/>
              </a:spcBef>
              <a:spcAft>
                <a:spcPts val="0"/>
              </a:spcAft>
              <a:buSzPct val="99000"/>
              <a:buFont typeface="Wingdings"/>
              <a:buChar char="§"/>
              <a:tabLst/>
              <a:defRPr/>
            </a:pPr>
            <a:r>
              <a:rPr lang="en-US" kern="1200">
                <a:ea typeface="+mn-ea"/>
                <a:sym typeface="Arial"/>
              </a:rPr>
              <a:t>Day/Night probability of casualties </a:t>
            </a:r>
          </a:p>
          <a:p>
            <a:pPr marL="635000" lvl="2" indent="-254000" eaLnBrk="1" fontAlgn="auto" hangingPunct="1">
              <a:spcBef>
                <a:spcPct val="100000"/>
              </a:spcBef>
              <a:spcAft>
                <a:spcPts val="0"/>
              </a:spcAft>
              <a:buSzPct val="99000"/>
              <a:buFont typeface="Wingdings"/>
              <a:buChar char="§"/>
              <a:tabLst/>
              <a:defRPr/>
            </a:pPr>
            <a:r>
              <a:rPr lang="en-US" kern="1200">
                <a:ea typeface="+mn-ea"/>
                <a:sym typeface="Arial"/>
              </a:rPr>
              <a:t>Casualties based on Community Preparedness Level (good, fair, poor)</a:t>
            </a:r>
            <a:endParaRPr lang="en-US"/>
          </a:p>
        </p:txBody>
      </p:sp>
      <p:sp>
        <p:nvSpPr>
          <p:cNvPr id="8196" name="Slide Number Placeholder 2">
            <a:extLst>
              <a:ext uri="{FF2B5EF4-FFF2-40B4-BE49-F238E27FC236}">
                <a16:creationId xmlns:a16="http://schemas.microsoft.com/office/drawing/2014/main" id="{15B2A604-C7B4-42FA-B178-E74825B629C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3A05CE0-6E1B-46AB-997F-505ACA75C8D7}" type="slidenum">
              <a:rPr lang="en-US" altLang="en-US">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AF30C22-479C-40D6-A679-BEA5056D84FA}"/>
              </a:ext>
            </a:extLst>
          </p:cNvPr>
          <p:cNvSpPr>
            <a:spLocks noGrp="1"/>
          </p:cNvSpPr>
          <p:nvPr>
            <p:ph type="title"/>
          </p:nvPr>
        </p:nvSpPr>
        <p:spPr/>
        <p:txBody>
          <a:bodyPr/>
          <a:lstStyle/>
          <a:p>
            <a:pPr eaLnBrk="1" hangingPunct="1">
              <a:spcBef>
                <a:spcPct val="100000"/>
              </a:spcBef>
              <a:buSzPct val="99000"/>
            </a:pPr>
            <a:r>
              <a:rPr lang="en-US" altLang="en-US"/>
              <a:t>Community Preparedness Level</a:t>
            </a:r>
          </a:p>
        </p:txBody>
      </p:sp>
      <p:sp>
        <p:nvSpPr>
          <p:cNvPr id="2" name="Content Placeholder 1">
            <a:extLst>
              <a:ext uri="{FF2B5EF4-FFF2-40B4-BE49-F238E27FC236}">
                <a16:creationId xmlns:a16="http://schemas.microsoft.com/office/drawing/2014/main" id="{8503A04E-0094-423C-B5CB-2BDE19417F03}"/>
              </a:ext>
            </a:extLst>
          </p:cNvPr>
          <p:cNvSpPr>
            <a:spLocks noGrp="1"/>
          </p:cNvSpPr>
          <p:nvPr>
            <p:ph sz="quarter" idx="13"/>
          </p:nvPr>
        </p:nvSpPr>
        <p:spPr>
          <a:xfrm>
            <a:off x="752475" y="1228725"/>
            <a:ext cx="3649663" cy="1503363"/>
          </a:xfrm>
        </p:spPr>
        <p:txBody>
          <a:bodyPr>
            <a:noAutofit/>
          </a:bodyPr>
          <a:lstStyle/>
          <a:p>
            <a:pPr eaLnBrk="1" hangingPunct="1">
              <a:spcBef>
                <a:spcPct val="100000"/>
              </a:spcBef>
              <a:buSzPct val="99000"/>
              <a:tabLst/>
              <a:defRPr/>
            </a:pPr>
            <a:r>
              <a:rPr lang="en-US" altLang="en-US" sz="1200" kern="1200" dirty="0">
                <a:sym typeface="Arial" panose="020B0604020202020204" pitchFamily="34" charset="0"/>
              </a:rPr>
              <a:t>3 ratings: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Good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Poor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Fair</a:t>
            </a:r>
          </a:p>
          <a:p>
            <a:pPr eaLnBrk="1" hangingPunct="1">
              <a:spcBef>
                <a:spcPct val="100000"/>
              </a:spcBef>
              <a:buSzPct val="99000"/>
              <a:tabLst/>
              <a:defRPr/>
            </a:pPr>
            <a:r>
              <a:rPr lang="en-US" altLang="en-US" sz="1200" kern="1200" dirty="0">
                <a:sym typeface="Arial" panose="020B0604020202020204" pitchFamily="34" charset="0"/>
              </a:rPr>
              <a:t>Determined by factors such as:</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Condition of shore-protection structures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Emergency loud speakers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Preparation of evacuation routes and signs </a:t>
            </a:r>
          </a:p>
          <a:p>
            <a:pPr marL="254000" lvl="1" indent="-254000" eaLnBrk="1" hangingPunct="1">
              <a:spcBef>
                <a:spcPct val="100000"/>
              </a:spcBef>
              <a:buSzPct val="99000"/>
              <a:tabLst/>
              <a:defRPr/>
            </a:pPr>
            <a:r>
              <a:rPr lang="en-US" altLang="en-US" sz="1200" kern="1200" dirty="0" err="1">
                <a:ea typeface="+mn-ea"/>
                <a:sym typeface="Arial" panose="020B0604020202020204" pitchFamily="34" charset="0"/>
              </a:rPr>
              <a:t>Communitys</a:t>
            </a:r>
            <a:r>
              <a:rPr lang="en-US" altLang="en-US" sz="1200" kern="1200" dirty="0">
                <a:ea typeface="+mn-ea"/>
                <a:sym typeface="Arial" panose="020B0604020202020204" pitchFamily="34" charset="0"/>
              </a:rPr>
              <a:t> risk management level </a:t>
            </a:r>
          </a:p>
          <a:p>
            <a:pPr marL="254000" lvl="1" indent="-254000" eaLnBrk="1" hangingPunct="1">
              <a:spcBef>
                <a:spcPct val="100000"/>
              </a:spcBef>
              <a:buSzPct val="99000"/>
              <a:tabLst/>
              <a:defRPr/>
            </a:pPr>
            <a:r>
              <a:rPr lang="en-US" altLang="en-US" sz="1200" kern="1200" dirty="0">
                <a:ea typeface="+mn-ea"/>
                <a:sym typeface="Arial" panose="020B0604020202020204" pitchFamily="34" charset="0"/>
              </a:rPr>
              <a:t>Education level for tsunami awareness </a:t>
            </a:r>
          </a:p>
          <a:p>
            <a:pPr marL="254000" lvl="1" indent="-254000" eaLnBrk="1" hangingPunct="1">
              <a:spcBef>
                <a:spcPct val="100000"/>
              </a:spcBef>
              <a:buSzPct val="99000"/>
              <a:tabLst/>
              <a:defRPr/>
            </a:pPr>
            <a:r>
              <a:rPr lang="en-US" altLang="en-US" sz="1200" kern="1200" dirty="0" err="1">
                <a:ea typeface="+mn-ea"/>
                <a:sym typeface="Arial" panose="020B0604020202020204" pitchFamily="34" charset="0"/>
              </a:rPr>
              <a:t>TsunamiReady</a:t>
            </a:r>
            <a:r>
              <a:rPr lang="en-US" altLang="en-US" sz="1200" kern="1200" dirty="0">
                <a:ea typeface="+mn-ea"/>
                <a:sym typeface="Arial" panose="020B0604020202020204" pitchFamily="34" charset="0"/>
              </a:rPr>
              <a:t> designated community</a:t>
            </a:r>
            <a:endParaRPr lang="en-US" sz="1200" dirty="0"/>
          </a:p>
        </p:txBody>
      </p:sp>
      <p:pic>
        <p:nvPicPr>
          <p:cNvPr id="9220" name="Picture 5" descr="This image is a graph showing good, fair, and poor community preparedness Level ratings.  On the x axis the 1 min ranging from 0 to 30 and the y axis identies the pdf ranging from 0 to 0.20.  The Good category line peaks at 0.20 pdf, the Fair at a little over 0.05, and the Poor below 0.05. ">
            <a:extLst>
              <a:ext uri="{FF2B5EF4-FFF2-40B4-BE49-F238E27FC236}">
                <a16:creationId xmlns:a16="http://schemas.microsoft.com/office/drawing/2014/main" id="{270CCE76-7889-4057-BF20-1FA73E8C78A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572000" y="1228725"/>
            <a:ext cx="3946525" cy="2374900"/>
          </a:xfrm>
          <a:noFill/>
        </p:spPr>
      </p:pic>
      <p:sp>
        <p:nvSpPr>
          <p:cNvPr id="9221" name="Slide Number Placeholder 3">
            <a:extLst>
              <a:ext uri="{FF2B5EF4-FFF2-40B4-BE49-F238E27FC236}">
                <a16:creationId xmlns:a16="http://schemas.microsoft.com/office/drawing/2014/main" id="{BB27485E-63FD-4EA9-B5EC-DF2407B7CBF0}"/>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E03C5DE-4115-436A-AB74-3610D3D2196E}" type="slidenum">
              <a:rPr lang="en-US" altLang="en-US">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E5B75E0-2830-4BC8-A695-7B6CC61B1DD0}"/>
              </a:ext>
            </a:extLst>
          </p:cNvPr>
          <p:cNvSpPr>
            <a:spLocks noGrp="1"/>
          </p:cNvSpPr>
          <p:nvPr>
            <p:ph type="title"/>
          </p:nvPr>
        </p:nvSpPr>
        <p:spPr/>
        <p:txBody>
          <a:bodyPr/>
          <a:lstStyle/>
          <a:p>
            <a:pPr eaLnBrk="1" hangingPunct="1">
              <a:spcBef>
                <a:spcPct val="100000"/>
              </a:spcBef>
              <a:buSzPct val="99000"/>
            </a:pPr>
            <a:r>
              <a:rPr lang="en-US" altLang="en-US"/>
              <a:t>Evacuation Travel Time</a:t>
            </a:r>
          </a:p>
        </p:txBody>
      </p:sp>
      <p:sp>
        <p:nvSpPr>
          <p:cNvPr id="2" name="Content Placeholder 1">
            <a:extLst>
              <a:ext uri="{FF2B5EF4-FFF2-40B4-BE49-F238E27FC236}">
                <a16:creationId xmlns:a16="http://schemas.microsoft.com/office/drawing/2014/main" id="{A5039967-A016-4534-8949-EDB9F5F930DD}"/>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Results:</a:t>
            </a:r>
          </a:p>
          <a:p>
            <a:pPr marL="254000" lvl="1" indent="-254000" eaLnBrk="1" hangingPunct="1">
              <a:spcBef>
                <a:spcPct val="100000"/>
              </a:spcBef>
              <a:buSzPct val="99000"/>
              <a:tabLst/>
              <a:defRPr/>
            </a:pPr>
            <a:r>
              <a:rPr lang="en-US" altLang="en-US" kern="1200">
                <a:ea typeface="+mn-ea"/>
                <a:sym typeface="Arial" panose="020B0604020202020204" pitchFamily="34" charset="0"/>
              </a:rPr>
              <a:t>Population under 65 </a:t>
            </a:r>
          </a:p>
          <a:p>
            <a:pPr marL="254000" lvl="1" indent="-254000" eaLnBrk="1" hangingPunct="1">
              <a:spcBef>
                <a:spcPct val="100000"/>
              </a:spcBef>
              <a:buSzPct val="99000"/>
              <a:tabLst/>
              <a:defRPr/>
            </a:pPr>
            <a:r>
              <a:rPr lang="en-US" altLang="en-US" kern="1200">
                <a:ea typeface="+mn-ea"/>
                <a:sym typeface="Arial" panose="020B0604020202020204" pitchFamily="34" charset="0"/>
              </a:rPr>
              <a:t>Population 65+ </a:t>
            </a:r>
          </a:p>
          <a:p>
            <a:pPr marL="254000" lvl="1" indent="-254000" eaLnBrk="1" hangingPunct="1">
              <a:spcBef>
                <a:spcPct val="100000"/>
              </a:spcBef>
              <a:buSzPct val="99000"/>
              <a:tabLst/>
              <a:defRPr/>
            </a:pPr>
            <a:r>
              <a:rPr lang="en-US" altLang="en-US" kern="1200">
                <a:ea typeface="+mn-ea"/>
                <a:sym typeface="Arial" panose="020B0604020202020204" pitchFamily="34" charset="0"/>
              </a:rPr>
              <a:t>Day/Night </a:t>
            </a:r>
          </a:p>
          <a:p>
            <a:pPr marL="254000" lvl="1" indent="-254000" eaLnBrk="1" hangingPunct="1">
              <a:spcBef>
                <a:spcPct val="100000"/>
              </a:spcBef>
              <a:buSzPct val="99000"/>
              <a:tabLst/>
              <a:defRPr/>
            </a:pPr>
            <a:r>
              <a:rPr lang="en-US" altLang="en-US" kern="1200">
                <a:ea typeface="+mn-ea"/>
                <a:sym typeface="Arial" panose="020B0604020202020204" pitchFamily="34" charset="0"/>
              </a:rPr>
              <a:t>Travel time to Partial Safety (out of Fatality zone)/Total Safety (out of Hazard zone)</a:t>
            </a:r>
            <a:endParaRPr lang="en-US"/>
          </a:p>
        </p:txBody>
      </p:sp>
      <p:pic>
        <p:nvPicPr>
          <p:cNvPr id="10244" name="Picture 5" descr="The image is of a Hazus table screen capture showing evacuation Travel Time for each identified Census Block.  The second image is of a Hazus Evacuation Travel Time Summary report produced in hHazus.  On the Report the Daytime Populations and Travel Time to Safety are shown as a bar graph.  The Noghttime Population and Travel Time to Safety is also shown as a bar graph.  ">
            <a:extLst>
              <a:ext uri="{FF2B5EF4-FFF2-40B4-BE49-F238E27FC236}">
                <a16:creationId xmlns:a16="http://schemas.microsoft.com/office/drawing/2014/main" id="{116DB96D-34F6-4928-9E27-0EA325C3F55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532188" y="3471863"/>
            <a:ext cx="2079625" cy="2173287"/>
          </a:xfrm>
          <a:noFill/>
        </p:spPr>
      </p:pic>
      <p:sp>
        <p:nvSpPr>
          <p:cNvPr id="10245" name="Slide Number Placeholder 3">
            <a:extLst>
              <a:ext uri="{FF2B5EF4-FFF2-40B4-BE49-F238E27FC236}">
                <a16:creationId xmlns:a16="http://schemas.microsoft.com/office/drawing/2014/main" id="{781D1CB6-5350-498D-8290-A37056F0146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3252EF4-F1E2-4F5F-B834-0DA886DDA9E5}" type="slidenum">
              <a:rPr lang="en-US" altLang="en-US">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F4AB356-EE1E-4A37-B4BC-980A7B524FFE}"/>
              </a:ext>
            </a:extLst>
          </p:cNvPr>
          <p:cNvSpPr>
            <a:spLocks noGrp="1"/>
          </p:cNvSpPr>
          <p:nvPr>
            <p:ph type="title"/>
          </p:nvPr>
        </p:nvSpPr>
        <p:spPr/>
        <p:txBody>
          <a:bodyPr/>
          <a:lstStyle/>
          <a:p>
            <a:pPr eaLnBrk="1" hangingPunct="1">
              <a:spcBef>
                <a:spcPct val="100000"/>
              </a:spcBef>
              <a:buSzPct val="99000"/>
            </a:pPr>
            <a:r>
              <a:rPr lang="en-US" altLang="en-US"/>
              <a:t>Probability of Casualties</a:t>
            </a:r>
          </a:p>
        </p:txBody>
      </p:sp>
      <p:sp>
        <p:nvSpPr>
          <p:cNvPr id="2" name="Content Placeholder 1">
            <a:extLst>
              <a:ext uri="{FF2B5EF4-FFF2-40B4-BE49-F238E27FC236}">
                <a16:creationId xmlns:a16="http://schemas.microsoft.com/office/drawing/2014/main" id="{B2034FA3-E62D-4C95-B0AA-8542CFB60CD6}"/>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r>
              <a:rPr lang="en-US" altLang="en-US" kern="1200">
                <a:sym typeface="Arial" panose="020B0604020202020204" pitchFamily="34" charset="0"/>
              </a:rPr>
              <a:t>Day/Night</a:t>
            </a:r>
          </a:p>
          <a:p>
            <a:pPr eaLnBrk="1" hangingPunct="1">
              <a:spcBef>
                <a:spcPct val="100000"/>
              </a:spcBef>
              <a:buSzPct val="99000"/>
              <a:tabLst/>
              <a:defRPr/>
            </a:pPr>
            <a:r>
              <a:rPr lang="en-US" altLang="en-US" kern="1200">
                <a:sym typeface="Arial" panose="020B0604020202020204" pitchFamily="34" charset="0"/>
              </a:rPr>
              <a:t>Community Preparedness Level</a:t>
            </a:r>
          </a:p>
          <a:p>
            <a:pPr marL="254000" lvl="1" indent="-254000" eaLnBrk="1" hangingPunct="1">
              <a:spcBef>
                <a:spcPct val="100000"/>
              </a:spcBef>
              <a:buSzPct val="99000"/>
              <a:tabLst/>
              <a:defRPr/>
            </a:pPr>
            <a:r>
              <a:rPr lang="en-US" altLang="en-US" kern="1200">
                <a:ea typeface="+mn-ea"/>
                <a:sym typeface="Arial" panose="020B0604020202020204" pitchFamily="34" charset="0"/>
              </a:rPr>
              <a:t>Good, Fair, Poor</a:t>
            </a:r>
          </a:p>
          <a:p>
            <a:pPr eaLnBrk="1" hangingPunct="1">
              <a:spcBef>
                <a:spcPct val="100000"/>
              </a:spcBef>
              <a:buSzPct val="99000"/>
              <a:tabLst/>
              <a:defRPr/>
            </a:pPr>
            <a:r>
              <a:rPr lang="en-US" altLang="en-US" kern="1200">
                <a:sym typeface="Arial" panose="020B0604020202020204" pitchFamily="34" charset="0"/>
              </a:rPr>
              <a:t>Injuries/Fatalities</a:t>
            </a:r>
          </a:p>
          <a:p>
            <a:pPr marL="254000" lvl="1" indent="-254000" eaLnBrk="1" hangingPunct="1">
              <a:spcBef>
                <a:spcPct val="100000"/>
              </a:spcBef>
              <a:buSzPct val="99000"/>
              <a:tabLst/>
              <a:defRPr/>
            </a:pPr>
            <a:r>
              <a:rPr lang="en-US" altLang="en-US" kern="1200">
                <a:ea typeface="+mn-ea"/>
                <a:sym typeface="Arial" panose="020B0604020202020204" pitchFamily="34" charset="0"/>
              </a:rPr>
              <a:t>Under 65 </a:t>
            </a:r>
          </a:p>
          <a:p>
            <a:pPr marL="254000" lvl="1" indent="-254000" eaLnBrk="1" hangingPunct="1">
              <a:spcBef>
                <a:spcPct val="100000"/>
              </a:spcBef>
              <a:buSzPct val="99000"/>
              <a:tabLst/>
              <a:defRPr/>
            </a:pPr>
            <a:r>
              <a:rPr lang="en-US" altLang="en-US" kern="1200">
                <a:ea typeface="+mn-ea"/>
                <a:sym typeface="Arial" panose="020B0604020202020204" pitchFamily="34" charset="0"/>
              </a:rPr>
              <a:t>65 and over</a:t>
            </a:r>
          </a:p>
          <a:p>
            <a:pPr eaLnBrk="1" hangingPunct="1">
              <a:spcBef>
                <a:spcPct val="100000"/>
              </a:spcBef>
              <a:buSzPct val="99000"/>
              <a:defRPr/>
            </a:pPr>
            <a:r>
              <a:rPr lang="en-US" altLang="en-US" kern="1200">
                <a:sym typeface="Arial" panose="020B0604020202020204" pitchFamily="34" charset="0"/>
              </a:rPr>
              <a:t>Partial Safety/Total Safety</a:t>
            </a:r>
            <a:endParaRPr lang="en-US"/>
          </a:p>
        </p:txBody>
      </p:sp>
      <p:pic>
        <p:nvPicPr>
          <p:cNvPr id="11268" name="Picture 5" descr="There are two images shown on this slide.  The first is a screen capture from the Hazus software showing the Casulaties table.  The tab selected in this Table is &quot;DayGood&quot; which has data identified for each Census Black within the table.  This data is in columns: &quot;RsurvivePartialUnder65 and RsurvivePartial65&amp;Over.  The second image is of a Hazus Tsunami Casuality Report with Potenial Tsunamo Casualities by Community Prepardeness Level: Casualities - Day and Casualities - Night">
            <a:extLst>
              <a:ext uri="{FF2B5EF4-FFF2-40B4-BE49-F238E27FC236}">
                <a16:creationId xmlns:a16="http://schemas.microsoft.com/office/drawing/2014/main" id="{3E554601-A1C9-4B20-9ABA-2B0C3BFC9F5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195763" y="1230313"/>
            <a:ext cx="2617787" cy="3173412"/>
          </a:xfrm>
          <a:noFill/>
        </p:spPr>
      </p:pic>
      <p:sp>
        <p:nvSpPr>
          <p:cNvPr id="11269" name="Slide Number Placeholder 3">
            <a:extLst>
              <a:ext uri="{FF2B5EF4-FFF2-40B4-BE49-F238E27FC236}">
                <a16:creationId xmlns:a16="http://schemas.microsoft.com/office/drawing/2014/main" id="{C4BAA755-AF9F-48D2-AE27-AC790C18E433}"/>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279F01D-923F-4DFB-BA7D-0D64071C8723}" type="slidenum">
              <a:rPr lang="en-US" altLang="en-US">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D2955AF-8DBA-4117-9CE4-7AF7D878FD5F}"/>
              </a:ext>
            </a:extLst>
          </p:cNvPr>
          <p:cNvSpPr>
            <a:spLocks noGrp="1"/>
          </p:cNvSpPr>
          <p:nvPr>
            <p:ph type="title"/>
          </p:nvPr>
        </p:nvSpPr>
        <p:spPr/>
        <p:txBody>
          <a:bodyPr/>
          <a:lstStyle/>
          <a:p>
            <a:pPr eaLnBrk="1" hangingPunct="1">
              <a:spcBef>
                <a:spcPct val="100000"/>
              </a:spcBef>
              <a:buSzPct val="99000"/>
            </a:pPr>
            <a:r>
              <a:rPr lang="en-US" altLang="en-US"/>
              <a:t>Activity 11.1</a:t>
            </a:r>
          </a:p>
        </p:txBody>
      </p:sp>
      <p:sp>
        <p:nvSpPr>
          <p:cNvPr id="2" name="Content Placeholder 1">
            <a:extLst>
              <a:ext uri="{FF2B5EF4-FFF2-40B4-BE49-F238E27FC236}">
                <a16:creationId xmlns:a16="http://schemas.microsoft.com/office/drawing/2014/main" id="{799FE54C-D746-43A1-A042-A44F886EB400}"/>
              </a:ext>
            </a:extLst>
          </p:cNvPr>
          <p:cNvSpPr>
            <a:spLocks noGrp="1"/>
          </p:cNvSpPr>
          <p:nvPr>
            <p:ph idx="1"/>
          </p:nvPr>
        </p:nvSpPr>
        <p:spPr/>
        <p:txBody>
          <a:bodyPr/>
          <a:lstStyle/>
          <a:p>
            <a:pPr marL="254000" lvl="1" indent="-254000" eaLnBrk="1" hangingPunct="1">
              <a:spcBef>
                <a:spcPct val="100000"/>
              </a:spcBef>
              <a:buSzPct val="99000"/>
              <a:defRPr/>
            </a:pPr>
            <a:r>
              <a:rPr lang="en-US" altLang="en-US" kern="1200">
                <a:sym typeface="Arial" panose="020B0604020202020204" pitchFamily="34" charset="0"/>
              </a:rPr>
              <a:t>Explore the Results Menu</a:t>
            </a:r>
            <a:endParaRPr lang="en-US"/>
          </a:p>
        </p:txBody>
      </p:sp>
      <p:sp>
        <p:nvSpPr>
          <p:cNvPr id="12292" name="Slide Number Placeholder 2">
            <a:extLst>
              <a:ext uri="{FF2B5EF4-FFF2-40B4-BE49-F238E27FC236}">
                <a16:creationId xmlns:a16="http://schemas.microsoft.com/office/drawing/2014/main" id="{8EEA7B6B-0674-4E84-8D27-EA78D0F8756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37B3DBD-F8B9-44A7-B881-8DA5A59D38D8}" type="slidenum">
              <a:rPr lang="en-US" altLang="en-US">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99F96E4D-1FBF-42E2-83D4-B00F554D477E}">
  <ds:schemaRefs>
    <ds:schemaRef ds:uri="Microsoft.SharePoint.Taxonomy.ContentTypeSync"/>
  </ds:schemaRefs>
</ds:datastoreItem>
</file>

<file path=customXml/itemProps2.xml><?xml version="1.0" encoding="utf-8"?>
<ds:datastoreItem xmlns:ds="http://schemas.openxmlformats.org/officeDocument/2006/customXml" ds:itemID="{1C9B3D61-6B5E-42D6-B4D7-BB3591190CB0}">
  <ds:schemaRefs>
    <ds:schemaRef ds:uri="http://schemas.microsoft.com/sharepoint/v3/contenttype/forms"/>
  </ds:schemaRefs>
</ds:datastoreItem>
</file>

<file path=customXml/itemProps3.xml><?xml version="1.0" encoding="utf-8"?>
<ds:datastoreItem xmlns:ds="http://schemas.openxmlformats.org/officeDocument/2006/customXml" ds:itemID="{2D29EA64-DC8D-4356-8767-C077051547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FA65998-244F-4E66-88C2-FF928C537BEC}">
  <ds:schemaRefs>
    <ds:schemaRef ds:uri="http://purl.org/dc/elements/1.1/"/>
    <ds:schemaRef ds:uri="http://www.w3.org/XML/1998/namespace"/>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cc899b91-0dc8-40bb-9e15-ac49ad5b7986"/>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499</Words>
  <Application>Microsoft Office PowerPoint</Application>
  <PresentationFormat>On-screen Show (4:3)</PresentationFormat>
  <Paragraphs>101</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Times New Roman</vt:lpstr>
      <vt:lpstr>Wingdings</vt:lpstr>
      <vt:lpstr>Calibri</vt:lpstr>
      <vt:lpstr>EMI_PPT</vt:lpstr>
      <vt:lpstr>Lesson 11: Tsunami Results</vt:lpstr>
      <vt:lpstr>Goal and Objectives</vt:lpstr>
      <vt:lpstr>Results</vt:lpstr>
      <vt:lpstr>Damage Assessment Results</vt:lpstr>
      <vt:lpstr>Casualty Assessment Results</vt:lpstr>
      <vt:lpstr>Community Preparedness Level</vt:lpstr>
      <vt:lpstr>Evacuation Travel Time</vt:lpstr>
      <vt:lpstr>Probability of Casualties</vt:lpstr>
      <vt:lpstr>Activity 11.1</vt:lpstr>
      <vt:lpstr>Available Case Studies</vt:lpstr>
      <vt:lpstr>Additional Resources</vt:lpstr>
      <vt:lpstr>Where To Find Level 1 &amp; 2 Data</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2019-04-10T12:55:57Z</dcterms:created>
  <dcterms:modified xsi:type="dcterms:W3CDTF">2019-04-25T12:12:00Z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