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9B886FAB-131D-4C74-9B2B-6E1DA7BEC13D}"/>
              </a:ext>
            </a:extLst>
          </p:cNvPr>
          <p:cNvSpPr>
            <a:spLocks noGrp="1" noChangeArrowheads="1"/>
          </p:cNvSpPr>
          <p:nvPr>
            <p:ph type="dt" sz="half" idx="10"/>
          </p:nvPr>
        </p:nvSpPr>
        <p:spPr>
          <a:ln/>
        </p:spPr>
        <p:txBody>
          <a:bodyPr/>
          <a:lstStyle>
            <a:lvl1pPr>
              <a:defRPr/>
            </a:lvl1pPr>
          </a:lstStyle>
          <a:p>
            <a:pPr>
              <a:defRPr/>
            </a:pPr>
            <a:fld id="{BCFCB9A7-CDAA-4D4D-BE57-CCD88A3A6DD9}" type="datetimeFigureOut">
              <a:rPr lang="en-US"/>
              <a:pPr>
                <a:defRPr/>
              </a:pPr>
              <a:t>4/25/2019</a:t>
            </a:fld>
            <a:endParaRPr lang="en-US"/>
          </a:p>
        </p:txBody>
      </p:sp>
      <p:sp>
        <p:nvSpPr>
          <p:cNvPr id="5" name="Rectangle 5">
            <a:extLst>
              <a:ext uri="{FF2B5EF4-FFF2-40B4-BE49-F238E27FC236}">
                <a16:creationId xmlns:a16="http://schemas.microsoft.com/office/drawing/2014/main" id="{F8628202-AAD4-4A52-A497-60DC76EC85B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F1013950-4706-42F3-A5F5-05AF6691A2E3}"/>
              </a:ext>
            </a:extLst>
          </p:cNvPr>
          <p:cNvSpPr>
            <a:spLocks noGrp="1"/>
          </p:cNvSpPr>
          <p:nvPr>
            <p:ph type="sldNum" sz="quarter" idx="12"/>
          </p:nvPr>
        </p:nvSpPr>
        <p:spPr>
          <a:ln/>
        </p:spPr>
        <p:txBody>
          <a:bodyPr/>
          <a:lstStyle>
            <a:lvl1pPr>
              <a:defRPr/>
            </a:lvl1pPr>
          </a:lstStyle>
          <a:p>
            <a:pPr>
              <a:defRPr/>
            </a:pPr>
            <a:fld id="{79146353-7746-43B0-87C9-C29C6F9177AC}" type="slidenum">
              <a:rPr lang="en-US" altLang="en-US"/>
              <a:pPr>
                <a:defRPr/>
              </a:pPr>
              <a:t>‹#›</a:t>
            </a:fld>
            <a:endParaRPr lang="en-US" altLang="en-US"/>
          </a:p>
        </p:txBody>
      </p:sp>
    </p:spTree>
    <p:extLst>
      <p:ext uri="{BB962C8B-B14F-4D97-AF65-F5344CB8AC3E}">
        <p14:creationId xmlns:p14="http://schemas.microsoft.com/office/powerpoint/2010/main" val="3485013868"/>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A27B9B7E-F1A5-409B-8153-F613CB0B6328}"/>
              </a:ext>
            </a:extLst>
          </p:cNvPr>
          <p:cNvSpPr>
            <a:spLocks noGrp="1" noChangeArrowheads="1"/>
          </p:cNvSpPr>
          <p:nvPr>
            <p:ph type="dt" sz="half" idx="10"/>
          </p:nvPr>
        </p:nvSpPr>
        <p:spPr>
          <a:ln/>
        </p:spPr>
        <p:txBody>
          <a:bodyPr/>
          <a:lstStyle>
            <a:lvl1pPr>
              <a:defRPr/>
            </a:lvl1pPr>
          </a:lstStyle>
          <a:p>
            <a:pPr>
              <a:defRPr/>
            </a:pPr>
            <a:fld id="{E59B515F-5C2C-4F0F-9A54-75DC187F71E1}" type="datetimeFigureOut">
              <a:rPr lang="en-US"/>
              <a:pPr>
                <a:defRPr/>
              </a:pPr>
              <a:t>4/25/2019</a:t>
            </a:fld>
            <a:endParaRPr lang="en-US"/>
          </a:p>
        </p:txBody>
      </p:sp>
      <p:sp>
        <p:nvSpPr>
          <p:cNvPr id="6" name="Rectangle 5">
            <a:extLst>
              <a:ext uri="{FF2B5EF4-FFF2-40B4-BE49-F238E27FC236}">
                <a16:creationId xmlns:a16="http://schemas.microsoft.com/office/drawing/2014/main" id="{AEBB8111-0D8D-4448-9DED-7026F155DAE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6F78E4BE-321C-4D3C-BD0E-A4ED9C3EB762}"/>
              </a:ext>
            </a:extLst>
          </p:cNvPr>
          <p:cNvSpPr>
            <a:spLocks noGrp="1"/>
          </p:cNvSpPr>
          <p:nvPr>
            <p:ph type="sldNum" sz="quarter" idx="12"/>
          </p:nvPr>
        </p:nvSpPr>
        <p:spPr>
          <a:ln/>
        </p:spPr>
        <p:txBody>
          <a:bodyPr/>
          <a:lstStyle>
            <a:lvl1pPr>
              <a:defRPr/>
            </a:lvl1pPr>
          </a:lstStyle>
          <a:p>
            <a:pPr>
              <a:defRPr/>
            </a:pPr>
            <a:fld id="{5E23269E-99C7-4F27-AB19-67640BA2E314}" type="slidenum">
              <a:rPr lang="en-US" altLang="en-US"/>
              <a:pPr>
                <a:defRPr/>
              </a:pPr>
              <a:t>‹#›</a:t>
            </a:fld>
            <a:endParaRPr lang="en-US" altLang="en-US"/>
          </a:p>
        </p:txBody>
      </p:sp>
    </p:spTree>
    <p:extLst>
      <p:ext uri="{BB962C8B-B14F-4D97-AF65-F5344CB8AC3E}">
        <p14:creationId xmlns:p14="http://schemas.microsoft.com/office/powerpoint/2010/main" val="2437369856"/>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B8FABC4C-25AA-4F21-B56D-4C2647E803A2}"/>
              </a:ext>
            </a:extLst>
          </p:cNvPr>
          <p:cNvSpPr>
            <a:spLocks noGrp="1" noChangeArrowheads="1"/>
          </p:cNvSpPr>
          <p:nvPr>
            <p:ph type="dt" sz="half" idx="10"/>
          </p:nvPr>
        </p:nvSpPr>
        <p:spPr>
          <a:ln/>
        </p:spPr>
        <p:txBody>
          <a:bodyPr/>
          <a:lstStyle>
            <a:lvl1pPr>
              <a:defRPr/>
            </a:lvl1pPr>
          </a:lstStyle>
          <a:p>
            <a:pPr>
              <a:defRPr/>
            </a:pPr>
            <a:fld id="{0F184217-7D9E-4F0D-B158-55DEB1CC10E0}" type="datetimeFigureOut">
              <a:rPr lang="en-US"/>
              <a:pPr>
                <a:defRPr/>
              </a:pPr>
              <a:t>4/25/2019</a:t>
            </a:fld>
            <a:endParaRPr lang="en-US"/>
          </a:p>
        </p:txBody>
      </p:sp>
      <p:sp>
        <p:nvSpPr>
          <p:cNvPr id="6" name="Rectangle 5">
            <a:extLst>
              <a:ext uri="{FF2B5EF4-FFF2-40B4-BE49-F238E27FC236}">
                <a16:creationId xmlns:a16="http://schemas.microsoft.com/office/drawing/2014/main" id="{6C85C14A-810D-44D7-A2E1-B1900818AD5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0AE4BE3A-0722-454E-8F92-C5035459A010}"/>
              </a:ext>
            </a:extLst>
          </p:cNvPr>
          <p:cNvSpPr>
            <a:spLocks noGrp="1"/>
          </p:cNvSpPr>
          <p:nvPr>
            <p:ph type="sldNum" sz="quarter" idx="12"/>
          </p:nvPr>
        </p:nvSpPr>
        <p:spPr>
          <a:ln/>
        </p:spPr>
        <p:txBody>
          <a:bodyPr/>
          <a:lstStyle>
            <a:lvl1pPr>
              <a:defRPr/>
            </a:lvl1pPr>
          </a:lstStyle>
          <a:p>
            <a:pPr>
              <a:defRPr/>
            </a:pPr>
            <a:fld id="{3886DEC0-2BCE-457D-BACA-2CE57875F292}" type="slidenum">
              <a:rPr lang="en-US" altLang="en-US"/>
              <a:pPr>
                <a:defRPr/>
              </a:pPr>
              <a:t>‹#›</a:t>
            </a:fld>
            <a:endParaRPr lang="en-US" altLang="en-US"/>
          </a:p>
        </p:txBody>
      </p:sp>
    </p:spTree>
    <p:extLst>
      <p:ext uri="{BB962C8B-B14F-4D97-AF65-F5344CB8AC3E}">
        <p14:creationId xmlns:p14="http://schemas.microsoft.com/office/powerpoint/2010/main" val="739894054"/>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B1153BDE-F214-4A10-954B-5BCECBC6820C}"/>
              </a:ext>
            </a:extLst>
          </p:cNvPr>
          <p:cNvSpPr>
            <a:spLocks noGrp="1" noChangeArrowheads="1"/>
          </p:cNvSpPr>
          <p:nvPr>
            <p:ph type="dt" sz="half" idx="10"/>
          </p:nvPr>
        </p:nvSpPr>
        <p:spPr>
          <a:ln/>
        </p:spPr>
        <p:txBody>
          <a:bodyPr/>
          <a:lstStyle>
            <a:lvl1pPr>
              <a:defRPr/>
            </a:lvl1pPr>
          </a:lstStyle>
          <a:p>
            <a:pPr>
              <a:defRPr/>
            </a:pPr>
            <a:fld id="{D3E17538-28F9-417F-820E-04E9714D3C97}" type="datetimeFigureOut">
              <a:rPr lang="en-US"/>
              <a:pPr>
                <a:defRPr/>
              </a:pPr>
              <a:t>4/25/2019</a:t>
            </a:fld>
            <a:endParaRPr lang="en-US"/>
          </a:p>
        </p:txBody>
      </p:sp>
      <p:sp>
        <p:nvSpPr>
          <p:cNvPr id="5" name="Rectangle 5">
            <a:extLst>
              <a:ext uri="{FF2B5EF4-FFF2-40B4-BE49-F238E27FC236}">
                <a16:creationId xmlns:a16="http://schemas.microsoft.com/office/drawing/2014/main" id="{A4C837A0-40AF-41CD-90FE-840CF86B424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50806EC2-718D-4E4D-B3D2-8C7FE037A94A}"/>
              </a:ext>
            </a:extLst>
          </p:cNvPr>
          <p:cNvSpPr>
            <a:spLocks noGrp="1"/>
          </p:cNvSpPr>
          <p:nvPr>
            <p:ph type="sldNum" sz="quarter" idx="12"/>
          </p:nvPr>
        </p:nvSpPr>
        <p:spPr>
          <a:ln/>
        </p:spPr>
        <p:txBody>
          <a:bodyPr/>
          <a:lstStyle>
            <a:lvl1pPr>
              <a:defRPr/>
            </a:lvl1pPr>
          </a:lstStyle>
          <a:p>
            <a:pPr>
              <a:defRPr/>
            </a:pPr>
            <a:fld id="{C7143C6B-1E15-4D7B-8FF4-B07ABEA3765F}" type="slidenum">
              <a:rPr lang="en-US" altLang="en-US"/>
              <a:pPr>
                <a:defRPr/>
              </a:pPr>
              <a:t>‹#›</a:t>
            </a:fld>
            <a:endParaRPr lang="en-US" altLang="en-US"/>
          </a:p>
        </p:txBody>
      </p:sp>
    </p:spTree>
    <p:extLst>
      <p:ext uri="{BB962C8B-B14F-4D97-AF65-F5344CB8AC3E}">
        <p14:creationId xmlns:p14="http://schemas.microsoft.com/office/powerpoint/2010/main" val="3185821516"/>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EBEB37B5-24A0-4A17-80C7-78BD34D8D7EA}"/>
              </a:ext>
            </a:extLst>
          </p:cNvPr>
          <p:cNvSpPr>
            <a:spLocks noGrp="1" noChangeArrowheads="1"/>
          </p:cNvSpPr>
          <p:nvPr>
            <p:ph type="dt" sz="half" idx="10"/>
          </p:nvPr>
        </p:nvSpPr>
        <p:spPr>
          <a:ln/>
        </p:spPr>
        <p:txBody>
          <a:bodyPr/>
          <a:lstStyle>
            <a:lvl1pPr>
              <a:defRPr/>
            </a:lvl1pPr>
          </a:lstStyle>
          <a:p>
            <a:pPr>
              <a:defRPr/>
            </a:pPr>
            <a:fld id="{E862DBFD-6E05-4CB6-A7E0-3C7999E71A50}" type="datetimeFigureOut">
              <a:rPr lang="en-US"/>
              <a:pPr>
                <a:defRPr/>
              </a:pPr>
              <a:t>4/25/2019</a:t>
            </a:fld>
            <a:endParaRPr lang="en-US"/>
          </a:p>
        </p:txBody>
      </p:sp>
      <p:sp>
        <p:nvSpPr>
          <p:cNvPr id="5" name="Rectangle 5">
            <a:extLst>
              <a:ext uri="{FF2B5EF4-FFF2-40B4-BE49-F238E27FC236}">
                <a16:creationId xmlns:a16="http://schemas.microsoft.com/office/drawing/2014/main" id="{A4F0DF9B-A6FA-44D4-82CF-A9A513289B5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E5308761-5CC6-4A5D-8EDB-34E74F0517EB}"/>
              </a:ext>
            </a:extLst>
          </p:cNvPr>
          <p:cNvSpPr>
            <a:spLocks noGrp="1"/>
          </p:cNvSpPr>
          <p:nvPr>
            <p:ph type="sldNum" sz="quarter" idx="12"/>
          </p:nvPr>
        </p:nvSpPr>
        <p:spPr>
          <a:ln/>
        </p:spPr>
        <p:txBody>
          <a:bodyPr/>
          <a:lstStyle>
            <a:lvl1pPr>
              <a:defRPr/>
            </a:lvl1pPr>
          </a:lstStyle>
          <a:p>
            <a:pPr>
              <a:defRPr/>
            </a:pPr>
            <a:fld id="{9260F792-D74E-4FAF-91B6-A2C7E52F6F66}" type="slidenum">
              <a:rPr lang="en-US" altLang="en-US"/>
              <a:pPr>
                <a:defRPr/>
              </a:pPr>
              <a:t>‹#›</a:t>
            </a:fld>
            <a:endParaRPr lang="en-US" altLang="en-US"/>
          </a:p>
        </p:txBody>
      </p:sp>
    </p:spTree>
    <p:extLst>
      <p:ext uri="{BB962C8B-B14F-4D97-AF65-F5344CB8AC3E}">
        <p14:creationId xmlns:p14="http://schemas.microsoft.com/office/powerpoint/2010/main" val="4287752760"/>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4D2A4BBE-1A28-4AE4-BE31-3B82FF7B0086}"/>
              </a:ext>
            </a:extLst>
          </p:cNvPr>
          <p:cNvSpPr>
            <a:spLocks noGrp="1" noChangeArrowheads="1"/>
          </p:cNvSpPr>
          <p:nvPr>
            <p:ph type="dt" sz="half" idx="10"/>
          </p:nvPr>
        </p:nvSpPr>
        <p:spPr>
          <a:ln/>
        </p:spPr>
        <p:txBody>
          <a:bodyPr/>
          <a:lstStyle>
            <a:lvl1pPr>
              <a:defRPr/>
            </a:lvl1pPr>
          </a:lstStyle>
          <a:p>
            <a:pPr>
              <a:defRPr/>
            </a:pPr>
            <a:fld id="{6CB17624-64E0-4B9B-8BAD-59E88D8D5F0D}" type="datetimeFigureOut">
              <a:rPr lang="en-US"/>
              <a:pPr>
                <a:defRPr/>
              </a:pPr>
              <a:t>4/25/2019</a:t>
            </a:fld>
            <a:endParaRPr lang="en-US"/>
          </a:p>
        </p:txBody>
      </p:sp>
      <p:sp>
        <p:nvSpPr>
          <p:cNvPr id="5" name="Rectangle 5">
            <a:extLst>
              <a:ext uri="{FF2B5EF4-FFF2-40B4-BE49-F238E27FC236}">
                <a16:creationId xmlns:a16="http://schemas.microsoft.com/office/drawing/2014/main" id="{B3DAF633-9244-41D6-8E4E-84BF5B2B46E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0CEC2DC-873C-46C8-BDE5-664E7A8CF5F3}"/>
              </a:ext>
            </a:extLst>
          </p:cNvPr>
          <p:cNvSpPr>
            <a:spLocks noGrp="1"/>
          </p:cNvSpPr>
          <p:nvPr>
            <p:ph type="sldNum" sz="quarter" idx="12"/>
          </p:nvPr>
        </p:nvSpPr>
        <p:spPr>
          <a:ln/>
        </p:spPr>
        <p:txBody>
          <a:bodyPr/>
          <a:lstStyle>
            <a:lvl1pPr>
              <a:defRPr/>
            </a:lvl1pPr>
          </a:lstStyle>
          <a:p>
            <a:pPr>
              <a:defRPr/>
            </a:pPr>
            <a:fld id="{92661339-61B1-405F-958F-9B13816067D0}" type="slidenum">
              <a:rPr lang="en-US" altLang="en-US"/>
              <a:pPr>
                <a:defRPr/>
              </a:pPr>
              <a:t>‹#›</a:t>
            </a:fld>
            <a:endParaRPr lang="en-US" altLang="en-US"/>
          </a:p>
        </p:txBody>
      </p:sp>
    </p:spTree>
    <p:extLst>
      <p:ext uri="{BB962C8B-B14F-4D97-AF65-F5344CB8AC3E}">
        <p14:creationId xmlns:p14="http://schemas.microsoft.com/office/powerpoint/2010/main" val="2761656107"/>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35064C37-7AB8-4D05-B3A8-D47B345DCEBA}"/>
              </a:ext>
            </a:extLst>
          </p:cNvPr>
          <p:cNvSpPr>
            <a:spLocks noGrp="1" noChangeArrowheads="1"/>
          </p:cNvSpPr>
          <p:nvPr>
            <p:ph type="dt" sz="half" idx="10"/>
          </p:nvPr>
        </p:nvSpPr>
        <p:spPr>
          <a:ln/>
        </p:spPr>
        <p:txBody>
          <a:bodyPr/>
          <a:lstStyle>
            <a:lvl1pPr>
              <a:defRPr/>
            </a:lvl1pPr>
          </a:lstStyle>
          <a:p>
            <a:pPr>
              <a:defRPr/>
            </a:pPr>
            <a:fld id="{444AC775-FC28-4231-8583-390735F60357}" type="datetimeFigureOut">
              <a:rPr lang="en-US"/>
              <a:pPr>
                <a:defRPr/>
              </a:pPr>
              <a:t>4/25/2019</a:t>
            </a:fld>
            <a:endParaRPr lang="en-US"/>
          </a:p>
        </p:txBody>
      </p:sp>
      <p:sp>
        <p:nvSpPr>
          <p:cNvPr id="5" name="Rectangle 5">
            <a:extLst>
              <a:ext uri="{FF2B5EF4-FFF2-40B4-BE49-F238E27FC236}">
                <a16:creationId xmlns:a16="http://schemas.microsoft.com/office/drawing/2014/main" id="{3FE12439-1FB4-4BD7-867D-82A373E0ADE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3526B4C6-25AA-4C1D-A716-7D69764AB346}"/>
              </a:ext>
            </a:extLst>
          </p:cNvPr>
          <p:cNvSpPr>
            <a:spLocks noGrp="1"/>
          </p:cNvSpPr>
          <p:nvPr>
            <p:ph type="sldNum" sz="quarter" idx="12"/>
          </p:nvPr>
        </p:nvSpPr>
        <p:spPr>
          <a:ln/>
        </p:spPr>
        <p:txBody>
          <a:bodyPr/>
          <a:lstStyle>
            <a:lvl1pPr>
              <a:defRPr/>
            </a:lvl1pPr>
          </a:lstStyle>
          <a:p>
            <a:pPr>
              <a:defRPr/>
            </a:pPr>
            <a:fld id="{5FB485F3-0117-4045-8A19-0D761BE19B0E}" type="slidenum">
              <a:rPr lang="en-US" altLang="en-US"/>
              <a:pPr>
                <a:defRPr/>
              </a:pPr>
              <a:t>‹#›</a:t>
            </a:fld>
            <a:endParaRPr lang="en-US" altLang="en-US"/>
          </a:p>
        </p:txBody>
      </p:sp>
    </p:spTree>
    <p:extLst>
      <p:ext uri="{BB962C8B-B14F-4D97-AF65-F5344CB8AC3E}">
        <p14:creationId xmlns:p14="http://schemas.microsoft.com/office/powerpoint/2010/main" val="99404948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4B67D659-22DD-476F-BBFB-C22EAFB4DF1B}"/>
              </a:ext>
            </a:extLst>
          </p:cNvPr>
          <p:cNvSpPr>
            <a:spLocks noGrp="1" noChangeArrowheads="1"/>
          </p:cNvSpPr>
          <p:nvPr>
            <p:ph type="dt" sz="half" idx="10"/>
          </p:nvPr>
        </p:nvSpPr>
        <p:spPr>
          <a:ln/>
        </p:spPr>
        <p:txBody>
          <a:bodyPr/>
          <a:lstStyle>
            <a:lvl1pPr>
              <a:defRPr/>
            </a:lvl1pPr>
          </a:lstStyle>
          <a:p>
            <a:pPr>
              <a:defRPr/>
            </a:pPr>
            <a:fld id="{BFEA3974-C508-4286-BE56-C7909BBAFCD6}" type="datetimeFigureOut">
              <a:rPr lang="en-US"/>
              <a:pPr>
                <a:defRPr/>
              </a:pPr>
              <a:t>4/25/2019</a:t>
            </a:fld>
            <a:endParaRPr lang="en-US"/>
          </a:p>
        </p:txBody>
      </p:sp>
      <p:sp>
        <p:nvSpPr>
          <p:cNvPr id="4" name="Rectangle 5">
            <a:extLst>
              <a:ext uri="{FF2B5EF4-FFF2-40B4-BE49-F238E27FC236}">
                <a16:creationId xmlns:a16="http://schemas.microsoft.com/office/drawing/2014/main" id="{884068E1-CA7C-4A3C-A7E2-9D9566A8FB8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48EB632B-D3D8-4410-B381-EB8A8BA247B6}"/>
              </a:ext>
            </a:extLst>
          </p:cNvPr>
          <p:cNvSpPr>
            <a:spLocks noGrp="1"/>
          </p:cNvSpPr>
          <p:nvPr>
            <p:ph type="sldNum" sz="quarter" idx="12"/>
          </p:nvPr>
        </p:nvSpPr>
        <p:spPr>
          <a:ln/>
        </p:spPr>
        <p:txBody>
          <a:bodyPr/>
          <a:lstStyle>
            <a:lvl1pPr>
              <a:defRPr/>
            </a:lvl1pPr>
          </a:lstStyle>
          <a:p>
            <a:pPr>
              <a:defRPr/>
            </a:pPr>
            <a:fld id="{F33BA6E3-00A0-4095-A0C7-5FCB1403C17A}" type="slidenum">
              <a:rPr lang="en-US" altLang="en-US"/>
              <a:pPr>
                <a:defRPr/>
              </a:pPr>
              <a:t>‹#›</a:t>
            </a:fld>
            <a:endParaRPr lang="en-US" altLang="en-US"/>
          </a:p>
        </p:txBody>
      </p:sp>
    </p:spTree>
    <p:extLst>
      <p:ext uri="{BB962C8B-B14F-4D97-AF65-F5344CB8AC3E}">
        <p14:creationId xmlns:p14="http://schemas.microsoft.com/office/powerpoint/2010/main" val="1146353310"/>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4A25298A-D133-41AC-9A22-2E7A334E2B1E}"/>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03357514-5958-4CDA-886C-A2795A45E365}"/>
              </a:ext>
            </a:extLst>
          </p:cNvPr>
          <p:cNvSpPr>
            <a:spLocks noGrp="1"/>
          </p:cNvSpPr>
          <p:nvPr>
            <p:ph type="sldNum" sz="quarter" idx="11"/>
          </p:nvPr>
        </p:nvSpPr>
        <p:spPr/>
        <p:txBody>
          <a:bodyPr/>
          <a:lstStyle>
            <a:lvl1pPr>
              <a:defRPr smtClean="0"/>
            </a:lvl1pPr>
          </a:lstStyle>
          <a:p>
            <a:pPr>
              <a:defRPr/>
            </a:pPr>
            <a:fld id="{8A27AB54-9110-4C90-A7E8-FF74E63BF6B5}" type="slidenum">
              <a:rPr lang="en-US" altLang="en-US"/>
              <a:pPr>
                <a:defRPr/>
              </a:pPr>
              <a:t>‹#›</a:t>
            </a:fld>
            <a:endParaRPr lang="en-US" altLang="en-US"/>
          </a:p>
        </p:txBody>
      </p:sp>
    </p:spTree>
    <p:extLst>
      <p:ext uri="{BB962C8B-B14F-4D97-AF65-F5344CB8AC3E}">
        <p14:creationId xmlns:p14="http://schemas.microsoft.com/office/powerpoint/2010/main" val="54310990"/>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8CE90E6E-098D-4F00-AE5F-A493C22A1409}"/>
              </a:ext>
            </a:extLst>
          </p:cNvPr>
          <p:cNvSpPr>
            <a:spLocks noGrp="1" noChangeArrowheads="1"/>
          </p:cNvSpPr>
          <p:nvPr>
            <p:ph type="dt" sz="half" idx="10"/>
          </p:nvPr>
        </p:nvSpPr>
        <p:spPr>
          <a:ln/>
        </p:spPr>
        <p:txBody>
          <a:bodyPr/>
          <a:lstStyle>
            <a:lvl1pPr>
              <a:defRPr/>
            </a:lvl1pPr>
          </a:lstStyle>
          <a:p>
            <a:pPr>
              <a:defRPr/>
            </a:pPr>
            <a:fld id="{57711104-C61F-418E-8497-717E0819480E}" type="datetimeFigureOut">
              <a:rPr lang="en-US"/>
              <a:pPr>
                <a:defRPr/>
              </a:pPr>
              <a:t>4/25/2019</a:t>
            </a:fld>
            <a:endParaRPr lang="en-US"/>
          </a:p>
        </p:txBody>
      </p:sp>
      <p:sp>
        <p:nvSpPr>
          <p:cNvPr id="5" name="Rectangle 5">
            <a:extLst>
              <a:ext uri="{FF2B5EF4-FFF2-40B4-BE49-F238E27FC236}">
                <a16:creationId xmlns:a16="http://schemas.microsoft.com/office/drawing/2014/main" id="{339664DB-4BAF-49B2-A77B-B96F45B8D31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B8B126E-BC51-4E4E-87B8-F9E25A3CBA95}"/>
              </a:ext>
            </a:extLst>
          </p:cNvPr>
          <p:cNvSpPr>
            <a:spLocks noGrp="1"/>
          </p:cNvSpPr>
          <p:nvPr>
            <p:ph type="sldNum" sz="quarter" idx="12"/>
          </p:nvPr>
        </p:nvSpPr>
        <p:spPr>
          <a:ln/>
        </p:spPr>
        <p:txBody>
          <a:bodyPr/>
          <a:lstStyle>
            <a:lvl1pPr>
              <a:defRPr/>
            </a:lvl1pPr>
          </a:lstStyle>
          <a:p>
            <a:pPr>
              <a:defRPr/>
            </a:pPr>
            <a:fld id="{86ECBDCC-3956-4645-9EB9-4D5D311D629B}" type="slidenum">
              <a:rPr lang="en-US" altLang="en-US"/>
              <a:pPr>
                <a:defRPr/>
              </a:pPr>
              <a:t>‹#›</a:t>
            </a:fld>
            <a:endParaRPr lang="en-US" altLang="en-US"/>
          </a:p>
        </p:txBody>
      </p:sp>
    </p:spTree>
    <p:extLst>
      <p:ext uri="{BB962C8B-B14F-4D97-AF65-F5344CB8AC3E}">
        <p14:creationId xmlns:p14="http://schemas.microsoft.com/office/powerpoint/2010/main" val="3105494825"/>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996A76D2-CB8E-49E1-9570-04D274A85F54}"/>
              </a:ext>
            </a:extLst>
          </p:cNvPr>
          <p:cNvSpPr>
            <a:spLocks noGrp="1" noChangeArrowheads="1"/>
          </p:cNvSpPr>
          <p:nvPr>
            <p:ph type="dt" sz="half" idx="15"/>
          </p:nvPr>
        </p:nvSpPr>
        <p:spPr>
          <a:ln/>
        </p:spPr>
        <p:txBody>
          <a:bodyPr/>
          <a:lstStyle>
            <a:lvl1pPr>
              <a:defRPr/>
            </a:lvl1pPr>
          </a:lstStyle>
          <a:p>
            <a:pPr>
              <a:defRPr/>
            </a:pPr>
            <a:fld id="{BA7AA828-815D-4FE4-A2C4-D0664CBBC48B}" type="datetimeFigureOut">
              <a:rPr lang="en-US"/>
              <a:pPr>
                <a:defRPr/>
              </a:pPr>
              <a:t>4/25/2019</a:t>
            </a:fld>
            <a:endParaRPr lang="en-US"/>
          </a:p>
        </p:txBody>
      </p:sp>
      <p:sp>
        <p:nvSpPr>
          <p:cNvPr id="6" name="Rectangle 5">
            <a:extLst>
              <a:ext uri="{FF2B5EF4-FFF2-40B4-BE49-F238E27FC236}">
                <a16:creationId xmlns:a16="http://schemas.microsoft.com/office/drawing/2014/main" id="{2A8234DF-7E83-40DB-9774-D50BA8AA6016}"/>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C0D58C4D-6E0F-4051-8524-0B948EB05373}"/>
              </a:ext>
            </a:extLst>
          </p:cNvPr>
          <p:cNvSpPr>
            <a:spLocks noGrp="1"/>
          </p:cNvSpPr>
          <p:nvPr>
            <p:ph type="sldNum" sz="quarter" idx="17"/>
          </p:nvPr>
        </p:nvSpPr>
        <p:spPr>
          <a:ln/>
        </p:spPr>
        <p:txBody>
          <a:bodyPr/>
          <a:lstStyle>
            <a:lvl1pPr>
              <a:defRPr/>
            </a:lvl1pPr>
          </a:lstStyle>
          <a:p>
            <a:pPr>
              <a:defRPr/>
            </a:pPr>
            <a:fld id="{F15AA2AF-94CE-400A-AB29-17166AB96ECD}" type="slidenum">
              <a:rPr lang="en-US" altLang="en-US"/>
              <a:pPr>
                <a:defRPr/>
              </a:pPr>
              <a:t>‹#›</a:t>
            </a:fld>
            <a:endParaRPr lang="en-US" altLang="en-US"/>
          </a:p>
        </p:txBody>
      </p:sp>
    </p:spTree>
    <p:extLst>
      <p:ext uri="{BB962C8B-B14F-4D97-AF65-F5344CB8AC3E}">
        <p14:creationId xmlns:p14="http://schemas.microsoft.com/office/powerpoint/2010/main" val="3263618389"/>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34CF01A-1057-4DF5-A4FC-CFA1E4104173}"/>
              </a:ext>
            </a:extLst>
          </p:cNvPr>
          <p:cNvSpPr>
            <a:spLocks noGrp="1" noChangeArrowheads="1"/>
          </p:cNvSpPr>
          <p:nvPr>
            <p:ph type="dt" sz="half" idx="15"/>
          </p:nvPr>
        </p:nvSpPr>
        <p:spPr>
          <a:ln/>
        </p:spPr>
        <p:txBody>
          <a:bodyPr/>
          <a:lstStyle>
            <a:lvl1pPr>
              <a:defRPr/>
            </a:lvl1pPr>
          </a:lstStyle>
          <a:p>
            <a:pPr>
              <a:defRPr/>
            </a:pPr>
            <a:fld id="{4035CBCE-6838-4069-AB7B-C5E0A28F656D}" type="datetimeFigureOut">
              <a:rPr lang="en-US"/>
              <a:pPr>
                <a:defRPr/>
              </a:pPr>
              <a:t>4/25/2019</a:t>
            </a:fld>
            <a:endParaRPr lang="en-US"/>
          </a:p>
        </p:txBody>
      </p:sp>
      <p:sp>
        <p:nvSpPr>
          <p:cNvPr id="6" name="Rectangle 5">
            <a:extLst>
              <a:ext uri="{FF2B5EF4-FFF2-40B4-BE49-F238E27FC236}">
                <a16:creationId xmlns:a16="http://schemas.microsoft.com/office/drawing/2014/main" id="{3C8FCC3B-ED3B-4738-9CE1-146EC8109AEA}"/>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E6459EA6-4854-4EF8-8DDE-DB3A86D3222D}"/>
              </a:ext>
            </a:extLst>
          </p:cNvPr>
          <p:cNvSpPr>
            <a:spLocks noGrp="1"/>
          </p:cNvSpPr>
          <p:nvPr>
            <p:ph type="sldNum" sz="quarter" idx="17"/>
          </p:nvPr>
        </p:nvSpPr>
        <p:spPr>
          <a:ln/>
        </p:spPr>
        <p:txBody>
          <a:bodyPr/>
          <a:lstStyle>
            <a:lvl1pPr>
              <a:defRPr/>
            </a:lvl1pPr>
          </a:lstStyle>
          <a:p>
            <a:pPr>
              <a:defRPr/>
            </a:pPr>
            <a:fld id="{898D4CCA-0F96-481C-8617-6582F5E78525}" type="slidenum">
              <a:rPr lang="en-US" altLang="en-US"/>
              <a:pPr>
                <a:defRPr/>
              </a:pPr>
              <a:t>‹#›</a:t>
            </a:fld>
            <a:endParaRPr lang="en-US" altLang="en-US"/>
          </a:p>
        </p:txBody>
      </p:sp>
    </p:spTree>
    <p:extLst>
      <p:ext uri="{BB962C8B-B14F-4D97-AF65-F5344CB8AC3E}">
        <p14:creationId xmlns:p14="http://schemas.microsoft.com/office/powerpoint/2010/main" val="3132465850"/>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AAB178F-EABC-4D7C-BC5F-688B173DA1B9}"/>
              </a:ext>
            </a:extLst>
          </p:cNvPr>
          <p:cNvSpPr>
            <a:spLocks noGrp="1" noChangeArrowheads="1"/>
          </p:cNvSpPr>
          <p:nvPr>
            <p:ph type="dt" sz="half" idx="15"/>
          </p:nvPr>
        </p:nvSpPr>
        <p:spPr>
          <a:ln/>
        </p:spPr>
        <p:txBody>
          <a:bodyPr/>
          <a:lstStyle>
            <a:lvl1pPr>
              <a:defRPr/>
            </a:lvl1pPr>
          </a:lstStyle>
          <a:p>
            <a:pPr>
              <a:defRPr/>
            </a:pPr>
            <a:fld id="{45F0F005-C000-49C0-A034-D9C9505730BC}" type="datetimeFigureOut">
              <a:rPr lang="en-US"/>
              <a:pPr>
                <a:defRPr/>
              </a:pPr>
              <a:t>4/25/2019</a:t>
            </a:fld>
            <a:endParaRPr lang="en-US"/>
          </a:p>
        </p:txBody>
      </p:sp>
      <p:sp>
        <p:nvSpPr>
          <p:cNvPr id="6" name="Rectangle 5">
            <a:extLst>
              <a:ext uri="{FF2B5EF4-FFF2-40B4-BE49-F238E27FC236}">
                <a16:creationId xmlns:a16="http://schemas.microsoft.com/office/drawing/2014/main" id="{2B196BA0-7F80-4978-98B2-627A402D2D72}"/>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5C7E64C3-930D-4AB2-BD78-9E346BE1094D}"/>
              </a:ext>
            </a:extLst>
          </p:cNvPr>
          <p:cNvSpPr>
            <a:spLocks noGrp="1"/>
          </p:cNvSpPr>
          <p:nvPr>
            <p:ph type="sldNum" sz="quarter" idx="17"/>
          </p:nvPr>
        </p:nvSpPr>
        <p:spPr>
          <a:ln/>
        </p:spPr>
        <p:txBody>
          <a:bodyPr/>
          <a:lstStyle>
            <a:lvl1pPr>
              <a:defRPr/>
            </a:lvl1pPr>
          </a:lstStyle>
          <a:p>
            <a:pPr>
              <a:defRPr/>
            </a:pPr>
            <a:fld id="{AAE3DD9C-5DA6-46B2-9112-7BD217C0676D}" type="slidenum">
              <a:rPr lang="en-US" altLang="en-US"/>
              <a:pPr>
                <a:defRPr/>
              </a:pPr>
              <a:t>‹#›</a:t>
            </a:fld>
            <a:endParaRPr lang="en-US" altLang="en-US"/>
          </a:p>
        </p:txBody>
      </p:sp>
    </p:spTree>
    <p:extLst>
      <p:ext uri="{BB962C8B-B14F-4D97-AF65-F5344CB8AC3E}">
        <p14:creationId xmlns:p14="http://schemas.microsoft.com/office/powerpoint/2010/main" val="4236213972"/>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793F100A-D5F3-4CAB-8FEE-AE98FA76FF44}"/>
              </a:ext>
            </a:extLst>
          </p:cNvPr>
          <p:cNvSpPr>
            <a:spLocks noGrp="1" noChangeArrowheads="1"/>
          </p:cNvSpPr>
          <p:nvPr>
            <p:ph type="dt" sz="half" idx="10"/>
          </p:nvPr>
        </p:nvSpPr>
        <p:spPr>
          <a:ln/>
        </p:spPr>
        <p:txBody>
          <a:bodyPr/>
          <a:lstStyle>
            <a:lvl1pPr>
              <a:defRPr/>
            </a:lvl1pPr>
          </a:lstStyle>
          <a:p>
            <a:pPr>
              <a:defRPr/>
            </a:pPr>
            <a:fld id="{5787DF01-E395-46F7-9753-A5A4B5F470AF}" type="datetimeFigureOut">
              <a:rPr lang="en-US"/>
              <a:pPr>
                <a:defRPr/>
              </a:pPr>
              <a:t>4/25/2019</a:t>
            </a:fld>
            <a:endParaRPr lang="en-US"/>
          </a:p>
        </p:txBody>
      </p:sp>
      <p:sp>
        <p:nvSpPr>
          <p:cNvPr id="7" name="Rectangle 5">
            <a:extLst>
              <a:ext uri="{FF2B5EF4-FFF2-40B4-BE49-F238E27FC236}">
                <a16:creationId xmlns:a16="http://schemas.microsoft.com/office/drawing/2014/main" id="{58CEBAC0-B588-4B62-8F0C-3F9B506C228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4C0F15E9-6EEF-4000-A0C1-E2F27DF25733}"/>
              </a:ext>
            </a:extLst>
          </p:cNvPr>
          <p:cNvSpPr>
            <a:spLocks noGrp="1"/>
          </p:cNvSpPr>
          <p:nvPr>
            <p:ph type="sldNum" sz="quarter" idx="12"/>
          </p:nvPr>
        </p:nvSpPr>
        <p:spPr>
          <a:ln/>
        </p:spPr>
        <p:txBody>
          <a:bodyPr/>
          <a:lstStyle>
            <a:lvl1pPr>
              <a:defRPr/>
            </a:lvl1pPr>
          </a:lstStyle>
          <a:p>
            <a:pPr>
              <a:defRPr/>
            </a:pPr>
            <a:fld id="{5C8504C0-3D33-45F9-B7C8-8C27340240B9}" type="slidenum">
              <a:rPr lang="en-US" altLang="en-US"/>
              <a:pPr>
                <a:defRPr/>
              </a:pPr>
              <a:t>‹#›</a:t>
            </a:fld>
            <a:endParaRPr lang="en-US" altLang="en-US"/>
          </a:p>
        </p:txBody>
      </p:sp>
    </p:spTree>
    <p:extLst>
      <p:ext uri="{BB962C8B-B14F-4D97-AF65-F5344CB8AC3E}">
        <p14:creationId xmlns:p14="http://schemas.microsoft.com/office/powerpoint/2010/main" val="58538604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4D5AE5B5-8016-494C-B687-0033FDE83AC8}"/>
              </a:ext>
            </a:extLst>
          </p:cNvPr>
          <p:cNvSpPr>
            <a:spLocks noGrp="1" noChangeArrowheads="1"/>
          </p:cNvSpPr>
          <p:nvPr>
            <p:ph type="dt" sz="half" idx="10"/>
          </p:nvPr>
        </p:nvSpPr>
        <p:spPr>
          <a:ln/>
        </p:spPr>
        <p:txBody>
          <a:bodyPr/>
          <a:lstStyle>
            <a:lvl1pPr>
              <a:defRPr/>
            </a:lvl1pPr>
          </a:lstStyle>
          <a:p>
            <a:pPr>
              <a:defRPr/>
            </a:pPr>
            <a:fld id="{C1B65769-2378-4883-BE08-9AB8B08B499B}" type="datetimeFigureOut">
              <a:rPr lang="en-US"/>
              <a:pPr>
                <a:defRPr/>
              </a:pPr>
              <a:t>4/25/2019</a:t>
            </a:fld>
            <a:endParaRPr lang="en-US"/>
          </a:p>
        </p:txBody>
      </p:sp>
      <p:sp>
        <p:nvSpPr>
          <p:cNvPr id="4" name="Rectangle 5">
            <a:extLst>
              <a:ext uri="{FF2B5EF4-FFF2-40B4-BE49-F238E27FC236}">
                <a16:creationId xmlns:a16="http://schemas.microsoft.com/office/drawing/2014/main" id="{611B2C40-646E-4AFD-8771-0F57EB43092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89BC69F3-CD6E-457B-A459-6D6EA6E6350C}"/>
              </a:ext>
            </a:extLst>
          </p:cNvPr>
          <p:cNvSpPr>
            <a:spLocks noGrp="1"/>
          </p:cNvSpPr>
          <p:nvPr>
            <p:ph type="sldNum" sz="quarter" idx="12"/>
          </p:nvPr>
        </p:nvSpPr>
        <p:spPr>
          <a:ln/>
        </p:spPr>
        <p:txBody>
          <a:bodyPr/>
          <a:lstStyle>
            <a:lvl1pPr>
              <a:defRPr/>
            </a:lvl1pPr>
          </a:lstStyle>
          <a:p>
            <a:pPr>
              <a:defRPr/>
            </a:pPr>
            <a:fld id="{2AFE4260-10C1-4650-9244-4E90ACAACDE6}" type="slidenum">
              <a:rPr lang="en-US" altLang="en-US"/>
              <a:pPr>
                <a:defRPr/>
              </a:pPr>
              <a:t>‹#›</a:t>
            </a:fld>
            <a:endParaRPr lang="en-US" altLang="en-US"/>
          </a:p>
        </p:txBody>
      </p:sp>
    </p:spTree>
    <p:extLst>
      <p:ext uri="{BB962C8B-B14F-4D97-AF65-F5344CB8AC3E}">
        <p14:creationId xmlns:p14="http://schemas.microsoft.com/office/powerpoint/2010/main" val="1847102682"/>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E3CD5D8-367B-462A-9C53-9A7C9CEAC1E8}"/>
              </a:ext>
            </a:extLst>
          </p:cNvPr>
          <p:cNvSpPr>
            <a:spLocks noGrp="1" noChangeArrowheads="1"/>
          </p:cNvSpPr>
          <p:nvPr>
            <p:ph type="dt" sz="half" idx="10"/>
          </p:nvPr>
        </p:nvSpPr>
        <p:spPr/>
        <p:txBody>
          <a:bodyPr/>
          <a:lstStyle>
            <a:lvl1pPr>
              <a:defRPr/>
            </a:lvl1pPr>
          </a:lstStyle>
          <a:p>
            <a:pPr>
              <a:defRPr/>
            </a:pPr>
            <a:fld id="{7BF050B9-2298-4060-9822-B156CB44A50F}" type="datetimeFigureOut">
              <a:rPr lang="en-US"/>
              <a:pPr>
                <a:defRPr/>
              </a:pPr>
              <a:t>4/25/2019</a:t>
            </a:fld>
            <a:endParaRPr lang="en-US"/>
          </a:p>
        </p:txBody>
      </p:sp>
      <p:sp>
        <p:nvSpPr>
          <p:cNvPr id="3" name="Rectangle 5">
            <a:extLst>
              <a:ext uri="{FF2B5EF4-FFF2-40B4-BE49-F238E27FC236}">
                <a16:creationId xmlns:a16="http://schemas.microsoft.com/office/drawing/2014/main" id="{801C9F0A-5FD5-43B5-B37C-ABF8397F5BA7}"/>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F8E1AFD9-61D6-49CB-BD10-E57B6CE1DDB7}"/>
              </a:ext>
            </a:extLst>
          </p:cNvPr>
          <p:cNvSpPr>
            <a:spLocks noGrp="1"/>
          </p:cNvSpPr>
          <p:nvPr>
            <p:ph type="sldNum" sz="quarter" idx="12"/>
          </p:nvPr>
        </p:nvSpPr>
        <p:spPr>
          <a:xfrm>
            <a:off x="6934200" y="6245225"/>
            <a:ext cx="2133600" cy="476250"/>
          </a:xfrm>
        </p:spPr>
        <p:txBody>
          <a:bodyPr/>
          <a:lstStyle>
            <a:lvl1pPr>
              <a:defRPr smtClean="0"/>
            </a:lvl1pPr>
          </a:lstStyle>
          <a:p>
            <a:pPr>
              <a:defRPr/>
            </a:pPr>
            <a:fld id="{57A06F3F-DD6B-4CF1-8625-403980034BF5}" type="slidenum">
              <a:rPr lang="en-US" altLang="en-US"/>
              <a:pPr>
                <a:defRPr/>
              </a:pPr>
              <a:t>‹#›</a:t>
            </a:fld>
            <a:endParaRPr lang="en-US" altLang="en-US"/>
          </a:p>
        </p:txBody>
      </p:sp>
    </p:spTree>
    <p:extLst>
      <p:ext uri="{BB962C8B-B14F-4D97-AF65-F5344CB8AC3E}">
        <p14:creationId xmlns:p14="http://schemas.microsoft.com/office/powerpoint/2010/main" val="233262908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CA0E5BE8-6AA9-45B8-978B-EBC56299C16A}"/>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468DF6E2-3401-4243-A97C-E9EB610D571D}"/>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0C40AC9C-B2E3-4704-B860-4B912DE00719}"/>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114C258F-4B7F-4C5E-B092-725FA372EE58}"/>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400" b="0">
                <a:latin typeface="+mn-lt"/>
                <a:cs typeface="+mn-cs"/>
              </a:defRPr>
            </a:lvl1pPr>
          </a:lstStyle>
          <a:p>
            <a:pPr>
              <a:defRPr/>
            </a:pPr>
            <a:fld id="{2FF8B159-A2C9-4D2C-8256-AE1B57517A99}" type="datetimeFigureOut">
              <a:rPr lang="en-US"/>
              <a:pPr>
                <a:defRPr/>
              </a:pPr>
              <a:t>4/25/2019</a:t>
            </a:fld>
            <a:endParaRPr lang="en-US"/>
          </a:p>
        </p:txBody>
      </p:sp>
      <p:sp>
        <p:nvSpPr>
          <p:cNvPr id="1029" name="Rectangle 5">
            <a:extLst>
              <a:ext uri="{FF2B5EF4-FFF2-40B4-BE49-F238E27FC236}">
                <a16:creationId xmlns:a16="http://schemas.microsoft.com/office/drawing/2014/main" id="{72A3F073-95CF-4CF9-BFBE-E568F3FA8E85}"/>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553A6795-5E4F-432E-9598-B5D77D4B3378}"/>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8B89DFDB-7D72-4145-91FF-FBB7311E35D3}"/>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600" smtClean="0">
                <a:solidFill>
                  <a:srgbClr val="F4F8FE"/>
                </a:solidFill>
              </a:defRPr>
            </a:lvl1pPr>
          </a:lstStyle>
          <a:p>
            <a:pPr>
              <a:defRPr/>
            </a:pPr>
            <a:fld id="{EB17B897-978C-4C76-A5AD-1F6917E2811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97" r:id="rId1"/>
    <p:sldLayoutId id="2147483711" r:id="rId2"/>
    <p:sldLayoutId id="2147483698" r:id="rId3"/>
    <p:sldLayoutId id="2147483699" r:id="rId4"/>
    <p:sldLayoutId id="2147483700" r:id="rId5"/>
    <p:sldLayoutId id="2147483701" r:id="rId6"/>
    <p:sldLayoutId id="2147483702" r:id="rId7"/>
    <p:sldLayoutId id="2147483703" r:id="rId8"/>
    <p:sldLayoutId id="2147483712" r:id="rId9"/>
    <p:sldLayoutId id="2147483704" r:id="rId10"/>
    <p:sldLayoutId id="2147483705" r:id="rId11"/>
    <p:sldLayoutId id="2147483706" r:id="rId12"/>
    <p:sldLayoutId id="2147483707" r:id="rId13"/>
    <p:sldLayoutId id="2147483708" r:id="rId14"/>
    <p:sldLayoutId id="2147483709" r:id="rId15"/>
    <p:sldLayoutId id="2147483710" r:id="rId16"/>
  </p:sldLayoutIdLst>
  <p:transition>
    <p:wipe dir="r"/>
  </p:transition>
  <p:txStyles>
    <p:titleStyle>
      <a:lvl1pPr algn="l" rtl="0" eaLnBrk="0" fontAlgn="base" hangingPunct="0">
        <a:spcBef>
          <a:spcPct val="0"/>
        </a:spcBef>
        <a:spcAft>
          <a:spcPct val="0"/>
        </a:spcAft>
        <a:defRPr sz="3800" b="1">
          <a:solidFill>
            <a:srgbClr val="000066"/>
          </a:solidFill>
          <a:latin typeface="+mj-lt"/>
          <a:ea typeface="+mj-ea"/>
          <a:cs typeface="+mj-cs"/>
        </a:defRPr>
      </a:lvl1pPr>
      <a:lvl2pPr algn="l" rtl="0" eaLnBrk="0" fontAlgn="base" hangingPunct="0">
        <a:spcBef>
          <a:spcPct val="0"/>
        </a:spcBef>
        <a:spcAft>
          <a:spcPct val="0"/>
        </a:spcAft>
        <a:defRPr sz="3800" b="1">
          <a:solidFill>
            <a:srgbClr val="000066"/>
          </a:solidFill>
          <a:latin typeface="Times New Roman" pitchFamily="18" charset="0"/>
          <a:cs typeface="Arial" charset="0"/>
        </a:defRPr>
      </a:lvl2pPr>
      <a:lvl3pPr algn="l" rtl="0" eaLnBrk="0" fontAlgn="base" hangingPunct="0">
        <a:spcBef>
          <a:spcPct val="0"/>
        </a:spcBef>
        <a:spcAft>
          <a:spcPct val="0"/>
        </a:spcAft>
        <a:defRPr sz="3800" b="1">
          <a:solidFill>
            <a:srgbClr val="000066"/>
          </a:solidFill>
          <a:latin typeface="Times New Roman" pitchFamily="18" charset="0"/>
          <a:cs typeface="Arial" charset="0"/>
        </a:defRPr>
      </a:lvl3pPr>
      <a:lvl4pPr algn="l" rtl="0" eaLnBrk="0" fontAlgn="base" hangingPunct="0">
        <a:spcBef>
          <a:spcPct val="0"/>
        </a:spcBef>
        <a:spcAft>
          <a:spcPct val="0"/>
        </a:spcAft>
        <a:defRPr sz="3800" b="1">
          <a:solidFill>
            <a:srgbClr val="000066"/>
          </a:solidFill>
          <a:latin typeface="Times New Roman" pitchFamily="18" charset="0"/>
          <a:cs typeface="Arial" charset="0"/>
        </a:defRPr>
      </a:lvl4pPr>
      <a:lvl5pPr algn="l" rtl="0" eaLnBrk="0" fontAlgn="base" hangingPunct="0">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eaLnBrk="0" fontAlgn="base" hangingPunct="0">
        <a:spcBef>
          <a:spcPct val="20000"/>
        </a:spcBef>
        <a:spcAft>
          <a:spcPct val="0"/>
        </a:spcAft>
        <a:tabLst>
          <a:tab pos="401638" algn="l"/>
        </a:tabLst>
        <a:defRPr sz="2800">
          <a:solidFill>
            <a:srgbClr val="000066"/>
          </a:solidFill>
          <a:latin typeface="+mn-lt"/>
          <a:ea typeface="+mn-ea"/>
          <a:cs typeface="+mn-cs"/>
        </a:defRPr>
      </a:lvl1pPr>
      <a:lvl2pPr marL="457200" indent="-342900" algn="l" rtl="0" eaLnBrk="0" fontAlgn="base" hangingPunct="0">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eaLnBrk="0" fontAlgn="base" hangingPunct="0">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eaLnBrk="0" fontAlgn="base" hangingPunct="0">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BBBEF715-DFE4-4BF9-AEC6-66066FD3D20C}"/>
              </a:ext>
            </a:extLst>
          </p:cNvPr>
          <p:cNvSpPr>
            <a:spLocks noGrp="1"/>
          </p:cNvSpPr>
          <p:nvPr>
            <p:ph type="title"/>
          </p:nvPr>
        </p:nvSpPr>
        <p:spPr/>
        <p:txBody>
          <a:bodyPr/>
          <a:lstStyle/>
          <a:p>
            <a:pPr eaLnBrk="1" hangingPunct="1">
              <a:spcBef>
                <a:spcPct val="100000"/>
              </a:spcBef>
              <a:buSzPct val="99000"/>
            </a:pPr>
            <a:r>
              <a:rPr lang="en-US" altLang="en-US"/>
              <a:t>Lesson 13: Hurricane Analysis</a:t>
            </a:r>
          </a:p>
        </p:txBody>
      </p:sp>
      <p:sp>
        <p:nvSpPr>
          <p:cNvPr id="4099" name="TextBox 4">
            <a:extLst>
              <a:ext uri="{FF2B5EF4-FFF2-40B4-BE49-F238E27FC236}">
                <a16:creationId xmlns:a16="http://schemas.microsoft.com/office/drawing/2014/main" id="{C524BB62-484B-47C1-A2A9-4308055F1806}"/>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SzPct val="99000"/>
            </a:pPr>
            <a:endParaRPr lang="en-US" altLang="en-US"/>
          </a:p>
        </p:txBody>
      </p:sp>
      <p:pic>
        <p:nvPicPr>
          <p:cNvPr id="4100" name="Picture 5" descr="Registered Logo for Hazus Earthquake Wind Flood Tsunami">
            <a:extLst>
              <a:ext uri="{FF2B5EF4-FFF2-40B4-BE49-F238E27FC236}">
                <a16:creationId xmlns:a16="http://schemas.microsoft.com/office/drawing/2014/main" id="{0D11AA2F-A6F0-4F44-A341-F73262CB3C3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776413" y="2262188"/>
            <a:ext cx="5591175" cy="2259012"/>
          </a:xfrm>
          <a:noFill/>
        </p:spPr>
      </p:pic>
      <p:sp>
        <p:nvSpPr>
          <p:cNvPr id="4101" name="Slide Number Placeholder 2">
            <a:extLst>
              <a:ext uri="{FF2B5EF4-FFF2-40B4-BE49-F238E27FC236}">
                <a16:creationId xmlns:a16="http://schemas.microsoft.com/office/drawing/2014/main" id="{F276A4DC-4789-44E7-A209-8914F2E4F9D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1FDC3D80-07EF-4895-94AD-DFF825AD154E}" type="slidenum">
              <a:rPr lang="en-US" altLang="en-US">
                <a:solidFill>
                  <a:srgbClr val="F4F8FE"/>
                </a:solidFill>
              </a:rPr>
              <a:pPr>
                <a:spcBef>
                  <a:spcPct val="100000"/>
                </a:spcBef>
                <a:buSzPct val="99000"/>
              </a:pPr>
              <a:t>1</a:t>
            </a:fld>
            <a:endParaRPr lang="en-US" altLang="en-US">
              <a:solidFill>
                <a:srgbClr val="F4F8FE"/>
              </a:solidFill>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DCE8693-C081-4BE1-8589-353AEB93472F}"/>
              </a:ext>
            </a:extLst>
          </p:cNvPr>
          <p:cNvSpPr>
            <a:spLocks noGrp="1"/>
          </p:cNvSpPr>
          <p:nvPr>
            <p:ph type="title"/>
          </p:nvPr>
        </p:nvSpPr>
        <p:spPr/>
        <p:txBody>
          <a:bodyPr/>
          <a:lstStyle/>
          <a:p>
            <a:pPr eaLnBrk="1" hangingPunct="1">
              <a:spcBef>
                <a:spcPct val="100000"/>
              </a:spcBef>
              <a:buSzPct val="99000"/>
            </a:pPr>
            <a:r>
              <a:rPr lang="en-US" altLang="en-US"/>
              <a:t>Activity 13.2</a:t>
            </a:r>
          </a:p>
        </p:txBody>
      </p:sp>
      <p:sp>
        <p:nvSpPr>
          <p:cNvPr id="2" name="Content Placeholder 1">
            <a:extLst>
              <a:ext uri="{FF2B5EF4-FFF2-40B4-BE49-F238E27FC236}">
                <a16:creationId xmlns:a16="http://schemas.microsoft.com/office/drawing/2014/main" id="{78B2169E-06EE-4DF5-A6EE-FF6F39A2C3C5}"/>
              </a:ext>
            </a:extLst>
          </p:cNvPr>
          <p:cNvSpPr>
            <a:spLocks noGrp="1"/>
          </p:cNvSpPr>
          <p:nvPr>
            <p:ph idx="1"/>
          </p:nvPr>
        </p:nvSpPr>
        <p:spPr/>
        <p:txBody>
          <a:bodyPr/>
          <a:lstStyle/>
          <a:p>
            <a:pPr eaLnBrk="1" hangingPunct="1">
              <a:spcBef>
                <a:spcPct val="100000"/>
              </a:spcBef>
              <a:buSzPct val="99000"/>
              <a:tabLst/>
              <a:defRPr/>
            </a:pPr>
            <a:r>
              <a:rPr lang="en-US" altLang="en-US" kern="1200">
                <a:sym typeface="Arial" panose="020B0604020202020204" pitchFamily="34" charset="0"/>
              </a:rPr>
              <a:t>The Instructor will</a:t>
            </a:r>
          </a:p>
          <a:p>
            <a:pPr marL="254000" lvl="1" indent="-254000" eaLnBrk="1" hangingPunct="1">
              <a:spcBef>
                <a:spcPct val="100000"/>
              </a:spcBef>
              <a:buSzPct val="99000"/>
              <a:defRPr/>
            </a:pPr>
            <a:r>
              <a:rPr lang="en-US" altLang="en-US" kern="1200">
                <a:sym typeface="Arial" panose="020B0604020202020204" pitchFamily="34" charset="0"/>
              </a:rPr>
              <a:t>Explore the Debris Function Viewer</a:t>
            </a:r>
            <a:endParaRPr lang="en-US"/>
          </a:p>
        </p:txBody>
      </p:sp>
      <p:sp>
        <p:nvSpPr>
          <p:cNvPr id="13316" name="Slide Number Placeholder 2">
            <a:extLst>
              <a:ext uri="{FF2B5EF4-FFF2-40B4-BE49-F238E27FC236}">
                <a16:creationId xmlns:a16="http://schemas.microsoft.com/office/drawing/2014/main" id="{ACF09541-6619-41C8-9D91-B0B21345DC9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833C09B4-64A6-472A-A0F5-E1CD38C3126D}" type="slidenum">
              <a:rPr lang="en-US" altLang="en-US">
                <a:solidFill>
                  <a:srgbClr val="F4F8FE"/>
                </a:solidFill>
              </a:rPr>
              <a:pPr>
                <a:spcBef>
                  <a:spcPct val="100000"/>
                </a:spcBef>
                <a:buSzPct val="99000"/>
              </a:pPr>
              <a:t>10</a:t>
            </a:fld>
            <a:endParaRPr lang="en-US" altLang="en-US">
              <a:solidFill>
                <a:srgbClr val="F4F8FE"/>
              </a:solidFill>
            </a:endParaRP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0043A683-0E3B-4A25-80BA-9FE40CEEB3F6}"/>
              </a:ext>
            </a:extLst>
          </p:cNvPr>
          <p:cNvSpPr>
            <a:spLocks noGrp="1"/>
          </p:cNvSpPr>
          <p:nvPr>
            <p:ph type="title"/>
          </p:nvPr>
        </p:nvSpPr>
        <p:spPr/>
        <p:txBody>
          <a:bodyPr/>
          <a:lstStyle/>
          <a:p>
            <a:pPr eaLnBrk="1" hangingPunct="1">
              <a:spcBef>
                <a:spcPct val="100000"/>
              </a:spcBef>
              <a:buSzPct val="99000"/>
            </a:pPr>
            <a:r>
              <a:rPr lang="en-US" altLang="en-US"/>
              <a:t>Tree Analysis Parameters</a:t>
            </a:r>
          </a:p>
        </p:txBody>
      </p:sp>
      <p:sp>
        <p:nvSpPr>
          <p:cNvPr id="2" name="Content Placeholder 1">
            <a:extLst>
              <a:ext uri="{FF2B5EF4-FFF2-40B4-BE49-F238E27FC236}">
                <a16:creationId xmlns:a16="http://schemas.microsoft.com/office/drawing/2014/main" id="{32121669-1A32-436D-B9F2-69FA0C650B50}"/>
              </a:ext>
            </a:extLst>
          </p:cNvPr>
          <p:cNvSpPr>
            <a:spLocks noGrp="1"/>
          </p:cNvSpPr>
          <p:nvPr>
            <p:ph idx="1"/>
          </p:nvPr>
        </p:nvSpPr>
        <p:spPr/>
        <p:txBody>
          <a:bodyPr>
            <a:normAutofit fontScale="70000" lnSpcReduction="20000"/>
          </a:bodyPr>
          <a:lstStyle/>
          <a:p>
            <a:pPr eaLnBrk="1" hangingPunct="1">
              <a:spcBef>
                <a:spcPct val="100000"/>
              </a:spcBef>
              <a:buSzPct val="99000"/>
              <a:tabLst/>
              <a:defRPr/>
            </a:pPr>
            <a:r>
              <a:rPr lang="en-US" altLang="en-US" kern="1200">
                <a:sym typeface="Arial" panose="020B0604020202020204" pitchFamily="34" charset="0"/>
              </a:rPr>
              <a:t>Estimates based on:</a:t>
            </a:r>
          </a:p>
          <a:p>
            <a:pPr marL="254000" lvl="1" indent="-254000" eaLnBrk="1" hangingPunct="1">
              <a:spcBef>
                <a:spcPct val="100000"/>
              </a:spcBef>
              <a:buSzPct val="99000"/>
              <a:tabLst/>
              <a:defRPr/>
            </a:pPr>
            <a:r>
              <a:rPr lang="en-US" altLang="en-US" kern="1200">
                <a:ea typeface="+mn-ea"/>
                <a:sym typeface="Arial" panose="020B0604020202020204" pitchFamily="34" charset="0"/>
              </a:rPr>
              <a:t>Tree coverage database (can be edited)</a:t>
            </a:r>
          </a:p>
          <a:p>
            <a:pPr marL="254000" lvl="1" indent="-254000" eaLnBrk="1" hangingPunct="1">
              <a:spcBef>
                <a:spcPct val="100000"/>
              </a:spcBef>
              <a:buSzPct val="99000"/>
              <a:tabLst/>
              <a:defRPr/>
            </a:pPr>
            <a:r>
              <a:rPr lang="en-US" altLang="en-US" kern="1200">
                <a:ea typeface="+mn-ea"/>
                <a:sym typeface="Arial" panose="020B0604020202020204" pitchFamily="34" charset="0"/>
              </a:rPr>
              <a:t>Tree Blowdown model</a:t>
            </a:r>
          </a:p>
          <a:p>
            <a:pPr eaLnBrk="1" hangingPunct="1">
              <a:spcBef>
                <a:spcPct val="100000"/>
              </a:spcBef>
              <a:buSzPct val="99000"/>
              <a:tabLst/>
              <a:defRPr/>
            </a:pPr>
            <a:r>
              <a:rPr lang="en-US" altLang="en-US" kern="1200">
                <a:sym typeface="Arial" panose="020B0604020202020204" pitchFamily="34" charset="0"/>
              </a:rPr>
              <a:t>Expected green weight of tree stems for trees greater than 30-ft tall</a:t>
            </a:r>
          </a:p>
          <a:p>
            <a:pPr eaLnBrk="1" hangingPunct="1">
              <a:spcBef>
                <a:spcPct val="100000"/>
              </a:spcBef>
              <a:buSzPct val="99000"/>
              <a:tabLst/>
              <a:defRPr/>
            </a:pPr>
            <a:r>
              <a:rPr lang="en-US" altLang="en-US" kern="1200">
                <a:sym typeface="Arial" panose="020B0604020202020204" pitchFamily="34" charset="0"/>
              </a:rPr>
              <a:t>Eligible tree debris</a:t>
            </a:r>
          </a:p>
          <a:p>
            <a:pPr eaLnBrk="1" hangingPunct="1">
              <a:spcBef>
                <a:spcPct val="100000"/>
              </a:spcBef>
              <a:buSzPct val="99000"/>
              <a:tabLst/>
              <a:defRPr/>
            </a:pPr>
            <a:r>
              <a:rPr lang="en-US" altLang="en-US" kern="1200">
                <a:sym typeface="Arial" panose="020B0604020202020204" pitchFamily="34" charset="0"/>
              </a:rPr>
              <a:t>Debris estimates made for all areas</a:t>
            </a:r>
          </a:p>
          <a:p>
            <a:pPr marL="254000" lvl="1" indent="-254000" eaLnBrk="1" hangingPunct="1">
              <a:spcBef>
                <a:spcPct val="100000"/>
              </a:spcBef>
              <a:buSzPct val="99000"/>
              <a:tabLst/>
              <a:defRPr/>
            </a:pPr>
            <a:r>
              <a:rPr lang="en-US" altLang="en-US" kern="1200">
                <a:ea typeface="+mn-ea"/>
                <a:sym typeface="Arial" panose="020B0604020202020204" pitchFamily="34" charset="0"/>
              </a:rPr>
              <a:t>Unpopulated areas may not be collected</a:t>
            </a:r>
          </a:p>
          <a:p>
            <a:pPr eaLnBrk="1" hangingPunct="1">
              <a:spcBef>
                <a:spcPct val="100000"/>
              </a:spcBef>
              <a:buSzPct val="99000"/>
              <a:defRPr/>
            </a:pPr>
            <a:r>
              <a:rPr lang="en-US" altLang="en-US" kern="1200">
                <a:sym typeface="Arial" panose="020B0604020202020204" pitchFamily="34" charset="0"/>
              </a:rPr>
              <a:t>Volume based on 10 cubic yards/ton</a:t>
            </a:r>
            <a:endParaRPr lang="en-US"/>
          </a:p>
        </p:txBody>
      </p:sp>
      <p:sp>
        <p:nvSpPr>
          <p:cNvPr id="14340" name="Slide Number Placeholder 2">
            <a:extLst>
              <a:ext uri="{FF2B5EF4-FFF2-40B4-BE49-F238E27FC236}">
                <a16:creationId xmlns:a16="http://schemas.microsoft.com/office/drawing/2014/main" id="{2F1DAD8B-42A4-44F8-AF34-E6172C57918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E86DE4F0-1C64-4FD4-9826-2C5C5D1826B4}" type="slidenum">
              <a:rPr lang="en-US" altLang="en-US">
                <a:solidFill>
                  <a:srgbClr val="F4F8FE"/>
                </a:solidFill>
              </a:rPr>
              <a:pPr>
                <a:spcBef>
                  <a:spcPct val="100000"/>
                </a:spcBef>
                <a:buSzPct val="99000"/>
              </a:pPr>
              <a:t>11</a:t>
            </a:fld>
            <a:endParaRPr lang="en-US" altLang="en-US">
              <a:solidFill>
                <a:srgbClr val="F4F8FE"/>
              </a:solidFill>
            </a:endParaRP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7886697-2AC3-4340-86C6-B6E0E51C9FDE}"/>
              </a:ext>
            </a:extLst>
          </p:cNvPr>
          <p:cNvSpPr>
            <a:spLocks noGrp="1"/>
          </p:cNvSpPr>
          <p:nvPr>
            <p:ph type="title"/>
          </p:nvPr>
        </p:nvSpPr>
        <p:spPr/>
        <p:txBody>
          <a:bodyPr/>
          <a:lstStyle/>
          <a:p>
            <a:pPr eaLnBrk="1" hangingPunct="1">
              <a:spcBef>
                <a:spcPct val="100000"/>
              </a:spcBef>
              <a:buSzPct val="99000"/>
            </a:pPr>
            <a:r>
              <a:rPr lang="fr-FR" altLang="en-US"/>
              <a:t>Terrain Analysis Parameters</a:t>
            </a:r>
            <a:endParaRPr lang="en-US" altLang="en-US"/>
          </a:p>
        </p:txBody>
      </p:sp>
      <p:sp>
        <p:nvSpPr>
          <p:cNvPr id="2" name="Content Placeholder 1">
            <a:extLst>
              <a:ext uri="{FF2B5EF4-FFF2-40B4-BE49-F238E27FC236}">
                <a16:creationId xmlns:a16="http://schemas.microsoft.com/office/drawing/2014/main" id="{64EA192F-AAC5-4BF6-98F7-E4C93D869BB1}"/>
              </a:ext>
            </a:extLst>
          </p:cNvPr>
          <p:cNvSpPr>
            <a:spLocks noGrp="1"/>
          </p:cNvSpPr>
          <p:nvPr>
            <p:ph sz="quarter" idx="13"/>
          </p:nvPr>
        </p:nvSpPr>
        <p:spPr>
          <a:xfrm>
            <a:off x="457200" y="1152525"/>
            <a:ext cx="4035425" cy="4492625"/>
          </a:xfrm>
        </p:spPr>
        <p:txBody>
          <a:bodyPr/>
          <a:lstStyle/>
          <a:p>
            <a:pPr eaLnBrk="1" hangingPunct="1">
              <a:spcBef>
                <a:spcPct val="100000"/>
              </a:spcBef>
              <a:buSzPct val="99000"/>
              <a:tabLst/>
              <a:defRPr/>
            </a:pPr>
            <a:r>
              <a:rPr lang="en-US" altLang="en-US" kern="1200">
                <a:sym typeface="Arial" panose="020B0604020202020204" pitchFamily="34" charset="0"/>
              </a:rPr>
              <a:t>Roughness lengths </a:t>
            </a:r>
          </a:p>
          <a:p>
            <a:pPr marL="254000" lvl="1" indent="-254000" eaLnBrk="1" hangingPunct="1">
              <a:spcBef>
                <a:spcPct val="100000"/>
              </a:spcBef>
              <a:buSzPct val="99000"/>
              <a:tabLst/>
              <a:defRPr/>
            </a:pPr>
            <a:r>
              <a:rPr lang="en-US" altLang="en-US" kern="1200">
                <a:ea typeface="+mn-ea"/>
                <a:sym typeface="Arial" panose="020B0604020202020204" pitchFamily="34" charset="0"/>
              </a:rPr>
              <a:t>Higher roughness creates more drag at surface, which yields lower wind speeds at surface. </a:t>
            </a:r>
          </a:p>
          <a:p>
            <a:pPr eaLnBrk="1" hangingPunct="1">
              <a:spcBef>
                <a:spcPct val="100000"/>
              </a:spcBef>
              <a:buSzPct val="99000"/>
              <a:defRPr/>
            </a:pPr>
            <a:r>
              <a:rPr lang="en-US" altLang="en-US" kern="1200">
                <a:sym typeface="Arial" panose="020B0604020202020204" pitchFamily="34" charset="0"/>
              </a:rPr>
              <a:t>Wind speed increases with height. </a:t>
            </a:r>
            <a:endParaRPr lang="en-US"/>
          </a:p>
        </p:txBody>
      </p:sp>
      <p:pic>
        <p:nvPicPr>
          <p:cNvPr id="15364" name="Picture 4" descr="Graph depicts peak gust velocity profiles, with height (m) on the y axis.  The graph illustrates the typical range of roughness lengths.  The wind speed at gradient height (~1/3 mile) is same.">
            <a:extLst>
              <a:ext uri="{FF2B5EF4-FFF2-40B4-BE49-F238E27FC236}">
                <a16:creationId xmlns:a16="http://schemas.microsoft.com/office/drawing/2014/main" id="{51B6E4A4-2D3B-4C7C-9D3F-4956A4B041E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935538" y="1708150"/>
            <a:ext cx="3467100" cy="3381375"/>
          </a:xfrm>
          <a:noFill/>
        </p:spPr>
      </p:pic>
      <p:sp>
        <p:nvSpPr>
          <p:cNvPr id="15365" name="Slide Number Placeholder 3">
            <a:extLst>
              <a:ext uri="{FF2B5EF4-FFF2-40B4-BE49-F238E27FC236}">
                <a16:creationId xmlns:a16="http://schemas.microsoft.com/office/drawing/2014/main" id="{D9C238D9-9201-4247-92AC-3ACF6C1246E1}"/>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214ADB80-FA9E-4129-B45B-9CBBFF3E7886}" type="slidenum">
              <a:rPr lang="en-US" altLang="en-US">
                <a:solidFill>
                  <a:srgbClr val="F4F8FE"/>
                </a:solidFill>
              </a:rPr>
              <a:pPr>
                <a:spcBef>
                  <a:spcPct val="100000"/>
                </a:spcBef>
                <a:buSzPct val="99000"/>
              </a:pPr>
              <a:t>12</a:t>
            </a:fld>
            <a:endParaRPr lang="en-US" altLang="en-US">
              <a:solidFill>
                <a:srgbClr val="F4F8FE"/>
              </a:solidFill>
            </a:endParaRP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009912C6-C676-402C-872B-D5E591B060CE}"/>
              </a:ext>
            </a:extLst>
          </p:cNvPr>
          <p:cNvSpPr>
            <a:spLocks noGrp="1"/>
          </p:cNvSpPr>
          <p:nvPr>
            <p:ph type="title"/>
          </p:nvPr>
        </p:nvSpPr>
        <p:spPr/>
        <p:txBody>
          <a:bodyPr/>
          <a:lstStyle/>
          <a:p>
            <a:pPr eaLnBrk="1" hangingPunct="1">
              <a:spcBef>
                <a:spcPct val="100000"/>
              </a:spcBef>
              <a:buSzPct val="99000"/>
            </a:pPr>
            <a:r>
              <a:rPr lang="en-US" altLang="en-US"/>
              <a:t>Social Losses - Shelter</a:t>
            </a:r>
          </a:p>
        </p:txBody>
      </p:sp>
      <p:sp>
        <p:nvSpPr>
          <p:cNvPr id="2" name="Content Placeholder 1">
            <a:extLst>
              <a:ext uri="{FF2B5EF4-FFF2-40B4-BE49-F238E27FC236}">
                <a16:creationId xmlns:a16="http://schemas.microsoft.com/office/drawing/2014/main" id="{CD0C009A-31CE-49CA-AB43-9AE19AF9ED55}"/>
              </a:ext>
            </a:extLst>
          </p:cNvPr>
          <p:cNvSpPr>
            <a:spLocks noGrp="1"/>
          </p:cNvSpPr>
          <p:nvPr>
            <p:ph sz="quarter" idx="13"/>
          </p:nvPr>
        </p:nvSpPr>
        <p:spPr>
          <a:xfrm>
            <a:off x="457200" y="1152525"/>
            <a:ext cx="8229600" cy="2133600"/>
          </a:xfrm>
        </p:spPr>
        <p:txBody>
          <a:bodyPr>
            <a:normAutofit fontScale="40000" lnSpcReduction="20000"/>
          </a:bodyPr>
          <a:lstStyle/>
          <a:p>
            <a:pPr eaLnBrk="1" hangingPunct="1">
              <a:spcBef>
                <a:spcPct val="100000"/>
              </a:spcBef>
              <a:buSzPct val="99000"/>
              <a:tabLst/>
              <a:defRPr/>
            </a:pPr>
            <a:r>
              <a:rPr lang="en-US" altLang="en-US" kern="1200">
                <a:sym typeface="Arial" panose="020B0604020202020204" pitchFamily="34" charset="0"/>
              </a:rPr>
              <a:t>Calculates need for public shelters.</a:t>
            </a:r>
          </a:p>
          <a:p>
            <a:pPr eaLnBrk="1" hangingPunct="1">
              <a:spcBef>
                <a:spcPct val="100000"/>
              </a:spcBef>
              <a:buSzPct val="99000"/>
              <a:tabLst/>
              <a:defRPr/>
            </a:pPr>
            <a:r>
              <a:rPr lang="en-US" altLang="en-US" kern="1200">
                <a:sym typeface="Arial" panose="020B0604020202020204" pitchFamily="34" charset="0"/>
              </a:rPr>
              <a:t>Parameters:</a:t>
            </a:r>
          </a:p>
          <a:p>
            <a:pPr marL="254000" lvl="1" indent="-254000" eaLnBrk="1" hangingPunct="1">
              <a:spcBef>
                <a:spcPct val="100000"/>
              </a:spcBef>
              <a:buSzPct val="99000"/>
              <a:tabLst/>
              <a:defRPr/>
            </a:pPr>
            <a:r>
              <a:rPr lang="en-US" altLang="en-US" kern="1200">
                <a:ea typeface="+mn-ea"/>
                <a:sym typeface="Arial" panose="020B0604020202020204" pitchFamily="34" charset="0"/>
              </a:rPr>
              <a:t>Age </a:t>
            </a:r>
          </a:p>
          <a:p>
            <a:pPr marL="254000" lvl="1" indent="-254000" eaLnBrk="1" hangingPunct="1">
              <a:spcBef>
                <a:spcPct val="100000"/>
              </a:spcBef>
              <a:buSzPct val="99000"/>
              <a:tabLst/>
              <a:defRPr/>
            </a:pPr>
            <a:r>
              <a:rPr lang="en-US" altLang="en-US" kern="1200">
                <a:ea typeface="+mn-ea"/>
                <a:sym typeface="Arial" panose="020B0604020202020204" pitchFamily="34" charset="0"/>
              </a:rPr>
              <a:t>Ethnicity </a:t>
            </a:r>
          </a:p>
          <a:p>
            <a:pPr marL="254000" lvl="1" indent="-254000" eaLnBrk="1" hangingPunct="1">
              <a:spcBef>
                <a:spcPct val="100000"/>
              </a:spcBef>
              <a:buSzPct val="99000"/>
              <a:tabLst/>
              <a:defRPr/>
            </a:pPr>
            <a:r>
              <a:rPr lang="en-US" altLang="en-US" kern="1200">
                <a:ea typeface="+mn-ea"/>
                <a:sym typeface="Arial" panose="020B0604020202020204" pitchFamily="34" charset="0"/>
              </a:rPr>
              <a:t>Income </a:t>
            </a:r>
          </a:p>
          <a:p>
            <a:pPr marL="254000" lvl="1" indent="-254000" eaLnBrk="1" hangingPunct="1">
              <a:spcBef>
                <a:spcPct val="100000"/>
              </a:spcBef>
              <a:buSzPct val="99000"/>
              <a:tabLst/>
              <a:defRPr/>
            </a:pPr>
            <a:r>
              <a:rPr lang="en-US" altLang="en-US" kern="1200">
                <a:ea typeface="+mn-ea"/>
                <a:sym typeface="Arial" panose="020B0604020202020204" pitchFamily="34" charset="0"/>
              </a:rPr>
              <a:t>Home Ownership </a:t>
            </a:r>
          </a:p>
          <a:p>
            <a:pPr marL="254000" lvl="1" indent="-254000" eaLnBrk="1" hangingPunct="1">
              <a:spcBef>
                <a:spcPct val="100000"/>
              </a:spcBef>
              <a:buSzPct val="99000"/>
              <a:tabLst/>
              <a:defRPr/>
            </a:pPr>
            <a:r>
              <a:rPr lang="en-US" altLang="en-US" kern="1200">
                <a:ea typeface="+mn-ea"/>
                <a:sym typeface="Arial" panose="020B0604020202020204" pitchFamily="34" charset="0"/>
              </a:rPr>
              <a:t>Damage States of different types of buildings. </a:t>
            </a:r>
            <a:endParaRPr lang="en-US"/>
          </a:p>
        </p:txBody>
      </p:sp>
      <p:pic>
        <p:nvPicPr>
          <p:cNvPr id="16388" name="Picture 5" descr="This photo shows lines of cots and rescue workers inside a temporary shelter (frame tent) at a base camp. Base camp were set up for rescue workers and volunteers needing housing following Hurricane Katrina. Location: Algiers, LA  Date: October 29, 2005 Photo by: FEMA Photo Andrea Booher">
            <a:extLst>
              <a:ext uri="{FF2B5EF4-FFF2-40B4-BE49-F238E27FC236}">
                <a16:creationId xmlns:a16="http://schemas.microsoft.com/office/drawing/2014/main" id="{BEE40C13-326D-4B78-AB3F-22B51D0AC9D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367088" y="3471863"/>
            <a:ext cx="2409825" cy="2173287"/>
          </a:xfrm>
          <a:noFill/>
        </p:spPr>
      </p:pic>
      <p:sp>
        <p:nvSpPr>
          <p:cNvPr id="16389" name="Slide Number Placeholder 3">
            <a:extLst>
              <a:ext uri="{FF2B5EF4-FFF2-40B4-BE49-F238E27FC236}">
                <a16:creationId xmlns:a16="http://schemas.microsoft.com/office/drawing/2014/main" id="{7007D2EC-D634-4A1D-AD55-1B4FCB6F050B}"/>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3B0373F6-8599-469E-8315-B2ABABED46B4}" type="slidenum">
              <a:rPr lang="en-US" altLang="en-US">
                <a:solidFill>
                  <a:srgbClr val="F4F8FE"/>
                </a:solidFill>
              </a:rPr>
              <a:pPr>
                <a:spcBef>
                  <a:spcPct val="100000"/>
                </a:spcBef>
                <a:buSzPct val="99000"/>
              </a:pPr>
              <a:t>13</a:t>
            </a:fld>
            <a:endParaRPr lang="en-US" altLang="en-US">
              <a:solidFill>
                <a:srgbClr val="F4F8FE"/>
              </a:solidFill>
            </a:endParaRP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31642453-0740-4028-A7DC-F7371AED89EE}"/>
              </a:ext>
            </a:extLst>
          </p:cNvPr>
          <p:cNvSpPr>
            <a:spLocks noGrp="1"/>
          </p:cNvSpPr>
          <p:nvPr>
            <p:ph type="title"/>
          </p:nvPr>
        </p:nvSpPr>
        <p:spPr/>
        <p:txBody>
          <a:bodyPr/>
          <a:lstStyle/>
          <a:p>
            <a:pPr eaLnBrk="1" hangingPunct="1">
              <a:spcBef>
                <a:spcPct val="100000"/>
              </a:spcBef>
              <a:buSzPct val="99000"/>
            </a:pPr>
            <a:r>
              <a:rPr lang="en-US" altLang="en-US"/>
              <a:t>Economic Impacts</a:t>
            </a:r>
          </a:p>
        </p:txBody>
      </p:sp>
      <p:sp>
        <p:nvSpPr>
          <p:cNvPr id="2" name="Content Placeholder 1">
            <a:extLst>
              <a:ext uri="{FF2B5EF4-FFF2-40B4-BE49-F238E27FC236}">
                <a16:creationId xmlns:a16="http://schemas.microsoft.com/office/drawing/2014/main" id="{68B8BEE3-86C3-442B-AEF2-D3B3E6FEF876}"/>
              </a:ext>
            </a:extLst>
          </p:cNvPr>
          <p:cNvSpPr>
            <a:spLocks noGrp="1"/>
          </p:cNvSpPr>
          <p:nvPr>
            <p:ph sz="quarter" idx="13"/>
          </p:nvPr>
        </p:nvSpPr>
        <p:spPr>
          <a:xfrm>
            <a:off x="457200" y="1152525"/>
            <a:ext cx="4035425" cy="4492625"/>
          </a:xfrm>
        </p:spPr>
        <p:txBody>
          <a:bodyPr>
            <a:normAutofit fontScale="85000" lnSpcReduction="10000"/>
          </a:bodyPr>
          <a:lstStyle/>
          <a:p>
            <a:pPr eaLnBrk="1" hangingPunct="1">
              <a:spcBef>
                <a:spcPct val="100000"/>
              </a:spcBef>
              <a:buSzPct val="99000"/>
              <a:tabLst/>
              <a:defRPr/>
            </a:pPr>
            <a:r>
              <a:rPr lang="en-US" altLang="en-US" kern="1200">
                <a:sym typeface="Arial" panose="020B0604020202020204" pitchFamily="34" charset="0"/>
              </a:rPr>
              <a:t>Direct Economic Loss Parameters include:</a:t>
            </a:r>
          </a:p>
          <a:p>
            <a:pPr marL="254000" lvl="1" indent="-254000" eaLnBrk="1" hangingPunct="1">
              <a:spcBef>
                <a:spcPct val="100000"/>
              </a:spcBef>
              <a:buSzPct val="99000"/>
              <a:tabLst/>
              <a:defRPr/>
            </a:pPr>
            <a:r>
              <a:rPr lang="en-US" altLang="en-US" kern="1200">
                <a:ea typeface="+mn-ea"/>
                <a:sym typeface="Arial" panose="020B0604020202020204" pitchFamily="34" charset="0"/>
              </a:rPr>
              <a:t>Annual Gross Sales</a:t>
            </a:r>
          </a:p>
          <a:p>
            <a:pPr marL="254000" lvl="1" indent="-254000" eaLnBrk="1" hangingPunct="1">
              <a:spcBef>
                <a:spcPct val="100000"/>
              </a:spcBef>
              <a:buSzPct val="99000"/>
              <a:tabLst/>
              <a:defRPr/>
            </a:pPr>
            <a:r>
              <a:rPr lang="en-US" altLang="en-US" kern="1200">
                <a:ea typeface="+mn-ea"/>
                <a:sym typeface="Arial" panose="020B0604020202020204" pitchFamily="34" charset="0"/>
              </a:rPr>
              <a:t>Business Inventory</a:t>
            </a:r>
          </a:p>
          <a:p>
            <a:pPr marL="254000" lvl="1" indent="-254000" eaLnBrk="1" hangingPunct="1">
              <a:spcBef>
                <a:spcPct val="100000"/>
              </a:spcBef>
              <a:buSzPct val="99000"/>
              <a:tabLst/>
              <a:defRPr/>
            </a:pPr>
            <a:r>
              <a:rPr lang="en-US" altLang="en-US" kern="1200">
                <a:ea typeface="+mn-ea"/>
                <a:sym typeface="Arial" panose="020B0604020202020204" pitchFamily="34" charset="0"/>
              </a:rPr>
              <a:t>Disruption</a:t>
            </a:r>
          </a:p>
          <a:p>
            <a:pPr marL="254000" lvl="1" indent="-254000" eaLnBrk="1" hangingPunct="1">
              <a:spcBef>
                <a:spcPct val="100000"/>
              </a:spcBef>
              <a:buSzPct val="99000"/>
              <a:tabLst/>
              <a:defRPr/>
            </a:pPr>
            <a:r>
              <a:rPr lang="en-US" altLang="en-US" kern="1200">
                <a:ea typeface="+mn-ea"/>
                <a:sym typeface="Arial" panose="020B0604020202020204" pitchFamily="34" charset="0"/>
              </a:rPr>
              <a:t>Restoration Time</a:t>
            </a:r>
          </a:p>
          <a:p>
            <a:pPr marL="254000" lvl="1" indent="-254000" eaLnBrk="1" hangingPunct="1">
              <a:spcBef>
                <a:spcPct val="100000"/>
              </a:spcBef>
              <a:buSzPct val="99000"/>
              <a:tabLst/>
              <a:defRPr/>
            </a:pPr>
            <a:r>
              <a:rPr lang="en-US" altLang="en-US" kern="1200">
                <a:ea typeface="+mn-ea"/>
                <a:sym typeface="Arial" panose="020B0604020202020204" pitchFamily="34" charset="0"/>
              </a:rPr>
              <a:t>Income and Wage Losses</a:t>
            </a:r>
            <a:endParaRPr lang="en-US"/>
          </a:p>
        </p:txBody>
      </p:sp>
      <p:pic>
        <p:nvPicPr>
          <p:cNvPr id="17412" name="Picture 4" descr="Direct Economic Loss Parameters Hazus screen with display of three categories Business Inventory, Restoration Time, and Income Loss Data. ">
            <a:extLst>
              <a:ext uri="{FF2B5EF4-FFF2-40B4-BE49-F238E27FC236}">
                <a16:creationId xmlns:a16="http://schemas.microsoft.com/office/drawing/2014/main" id="{E46227D1-2FE6-4FE1-8716-E67410B9E4A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1544638"/>
            <a:ext cx="4035425" cy="3708400"/>
          </a:xfrm>
          <a:noFill/>
        </p:spPr>
      </p:pic>
      <p:sp>
        <p:nvSpPr>
          <p:cNvPr id="17413" name="Slide Number Placeholder 3">
            <a:extLst>
              <a:ext uri="{FF2B5EF4-FFF2-40B4-BE49-F238E27FC236}">
                <a16:creationId xmlns:a16="http://schemas.microsoft.com/office/drawing/2014/main" id="{BA31878C-491D-4E98-AB90-DB2B3B199202}"/>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5B27F119-D65D-4135-8ED6-EAC096135C74}" type="slidenum">
              <a:rPr lang="en-US" altLang="en-US">
                <a:solidFill>
                  <a:srgbClr val="F4F8FE"/>
                </a:solidFill>
              </a:rPr>
              <a:pPr>
                <a:spcBef>
                  <a:spcPct val="100000"/>
                </a:spcBef>
                <a:buSzPct val="99000"/>
              </a:pPr>
              <a:t>14</a:t>
            </a:fld>
            <a:endParaRPr lang="en-US" altLang="en-US">
              <a:solidFill>
                <a:srgbClr val="F4F8FE"/>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520C32E2-C672-4268-9C6D-410E0FF28F07}"/>
              </a:ext>
            </a:extLst>
          </p:cNvPr>
          <p:cNvSpPr>
            <a:spLocks noGrp="1"/>
          </p:cNvSpPr>
          <p:nvPr>
            <p:ph type="title"/>
          </p:nvPr>
        </p:nvSpPr>
        <p:spPr/>
        <p:txBody>
          <a:bodyPr/>
          <a:lstStyle/>
          <a:p>
            <a:pPr eaLnBrk="1" hangingPunct="1">
              <a:spcBef>
                <a:spcPct val="100000"/>
              </a:spcBef>
              <a:buSzPct val="99000"/>
            </a:pPr>
            <a:r>
              <a:rPr lang="en-US" altLang="en-US"/>
              <a:t>Activity 13.3</a:t>
            </a:r>
          </a:p>
        </p:txBody>
      </p:sp>
      <p:sp>
        <p:nvSpPr>
          <p:cNvPr id="2" name="Content Placeholder 1">
            <a:extLst>
              <a:ext uri="{FF2B5EF4-FFF2-40B4-BE49-F238E27FC236}">
                <a16:creationId xmlns:a16="http://schemas.microsoft.com/office/drawing/2014/main" id="{27AE1C2D-6F95-4BFD-A634-63EC90B68204}"/>
              </a:ext>
            </a:extLst>
          </p:cNvPr>
          <p:cNvSpPr>
            <a:spLocks noGrp="1"/>
          </p:cNvSpPr>
          <p:nvPr>
            <p:ph idx="1"/>
          </p:nvPr>
        </p:nvSpPr>
        <p:spPr/>
        <p:txBody>
          <a:bodyPr>
            <a:normAutofit fontScale="92500" lnSpcReduction="10000"/>
          </a:bodyPr>
          <a:lstStyle/>
          <a:p>
            <a:pPr eaLnBrk="1" hangingPunct="1">
              <a:spcBef>
                <a:spcPct val="100000"/>
              </a:spcBef>
              <a:buSzPct val="99000"/>
              <a:tabLst/>
              <a:defRPr/>
            </a:pPr>
            <a:r>
              <a:rPr lang="en-US" altLang="en-US" kern="1200">
                <a:sym typeface="Arial" panose="020B0604020202020204" pitchFamily="34" charset="0"/>
              </a:rPr>
              <a:t>Explore the hurricane analysis options:</a:t>
            </a:r>
          </a:p>
          <a:p>
            <a:pPr marL="254000" lvl="1" indent="-254000" eaLnBrk="1" hangingPunct="1">
              <a:spcBef>
                <a:spcPct val="100000"/>
              </a:spcBef>
              <a:buSzPct val="99000"/>
              <a:tabLst/>
              <a:defRPr/>
            </a:pPr>
            <a:r>
              <a:rPr lang="en-US" altLang="en-US" kern="1200">
                <a:ea typeface="+mn-ea"/>
                <a:sym typeface="Arial" panose="020B0604020202020204" pitchFamily="34" charset="0"/>
              </a:rPr>
              <a:t>Run the Hurricane Fran hazard and complete the analysis. </a:t>
            </a:r>
          </a:p>
          <a:p>
            <a:pPr marL="254000" lvl="1" indent="-254000" eaLnBrk="1" hangingPunct="1">
              <a:spcBef>
                <a:spcPct val="100000"/>
              </a:spcBef>
              <a:buSzPct val="99000"/>
              <a:tabLst/>
              <a:defRPr/>
            </a:pPr>
            <a:r>
              <a:rPr lang="en-US" altLang="en-US" kern="1200">
                <a:ea typeface="+mn-ea"/>
                <a:sym typeface="Arial" panose="020B0604020202020204" pitchFamily="34" charset="0"/>
              </a:rPr>
              <a:t>View the windfield model outputs. </a:t>
            </a:r>
          </a:p>
          <a:p>
            <a:pPr marL="254000" lvl="1" indent="-254000" eaLnBrk="1" hangingPunct="1">
              <a:spcBef>
                <a:spcPct val="100000"/>
              </a:spcBef>
              <a:buSzPct val="99000"/>
              <a:tabLst/>
              <a:defRPr/>
            </a:pPr>
            <a:r>
              <a:rPr lang="en-US" altLang="en-US" kern="1200">
                <a:ea typeface="+mn-ea"/>
                <a:sym typeface="Arial" panose="020B0604020202020204" pitchFamily="34" charset="0"/>
              </a:rPr>
              <a:t>Explore the Hazus provided tree inventory and review the results of the analysis for tree debris. </a:t>
            </a:r>
          </a:p>
          <a:p>
            <a:pPr marL="254000" lvl="1" indent="-254000" eaLnBrk="1" hangingPunct="1">
              <a:spcBef>
                <a:spcPct val="100000"/>
              </a:spcBef>
              <a:buSzPct val="99000"/>
              <a:tabLst/>
              <a:defRPr/>
            </a:pPr>
            <a:r>
              <a:rPr lang="en-US" altLang="en-US" kern="1200">
                <a:ea typeface="+mn-ea"/>
                <a:sym typeface="Arial" panose="020B0604020202020204" pitchFamily="34" charset="0"/>
              </a:rPr>
              <a:t>Modify the tree inventory and review the updated tree debris results. </a:t>
            </a:r>
            <a:endParaRPr lang="en-US"/>
          </a:p>
        </p:txBody>
      </p:sp>
      <p:sp>
        <p:nvSpPr>
          <p:cNvPr id="18436" name="Slide Number Placeholder 2">
            <a:extLst>
              <a:ext uri="{FF2B5EF4-FFF2-40B4-BE49-F238E27FC236}">
                <a16:creationId xmlns:a16="http://schemas.microsoft.com/office/drawing/2014/main" id="{F44B3537-0589-45E5-BC29-0BA61F40EF8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AB7020A7-42EC-4035-8630-AFC73D43EE25}" type="slidenum">
              <a:rPr lang="en-US" altLang="en-US">
                <a:solidFill>
                  <a:srgbClr val="F4F8FE"/>
                </a:solidFill>
              </a:rPr>
              <a:pPr>
                <a:spcBef>
                  <a:spcPct val="100000"/>
                </a:spcBef>
                <a:buSzPct val="99000"/>
              </a:pPr>
              <a:t>15</a:t>
            </a:fld>
            <a:endParaRPr lang="en-US" altLang="en-US">
              <a:solidFill>
                <a:srgbClr val="F4F8FE"/>
              </a:solidFill>
            </a:endParaRP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5C140CFE-772A-428E-9E35-4284EC0B0B16}"/>
              </a:ext>
            </a:extLst>
          </p:cNvPr>
          <p:cNvSpPr>
            <a:spLocks noGrp="1"/>
          </p:cNvSpPr>
          <p:nvPr>
            <p:ph type="title"/>
          </p:nvPr>
        </p:nvSpPr>
        <p:spPr/>
        <p:txBody>
          <a:bodyPr/>
          <a:lstStyle/>
          <a:p>
            <a:pPr eaLnBrk="1" hangingPunct="1">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C72C8976-03C3-4F0D-A558-D397E158FD5E}"/>
              </a:ext>
            </a:extLst>
          </p:cNvPr>
          <p:cNvSpPr>
            <a:spLocks noGrp="1"/>
          </p:cNvSpPr>
          <p:nvPr>
            <p:ph idx="1"/>
          </p:nvPr>
        </p:nvSpPr>
        <p:spPr/>
        <p:txBody>
          <a:bodyPr>
            <a:normAutofit lnSpcReduction="10000"/>
          </a:bodyPr>
          <a:lstStyle/>
          <a:p>
            <a:pPr eaLnBrk="1" hangingPunct="1">
              <a:spcBef>
                <a:spcPct val="100000"/>
              </a:spcBef>
              <a:buSzPct val="99000"/>
              <a:tabLst/>
              <a:defRPr/>
            </a:pPr>
            <a:r>
              <a:rPr lang="en-US" altLang="en-US" kern="1200">
                <a:sym typeface="Arial" panose="020B0604020202020204" pitchFamily="34" charset="0"/>
              </a:rPr>
              <a:t>Briefly summarize how the physical damage model works.</a:t>
            </a:r>
          </a:p>
          <a:p>
            <a:pPr eaLnBrk="1" hangingPunct="1">
              <a:spcBef>
                <a:spcPct val="100000"/>
              </a:spcBef>
              <a:buSzPct val="99000"/>
              <a:tabLst/>
              <a:defRPr/>
            </a:pPr>
            <a:r>
              <a:rPr lang="en-US" altLang="en-US" kern="1200">
                <a:sym typeface="Arial" panose="020B0604020202020204" pitchFamily="34" charset="0"/>
              </a:rPr>
              <a:t>What kinds of building characteristics can you alter in the building damage function viewers?</a:t>
            </a:r>
          </a:p>
          <a:p>
            <a:pPr eaLnBrk="1" hangingPunct="1">
              <a:spcBef>
                <a:spcPct val="100000"/>
              </a:spcBef>
              <a:buSzPct val="99000"/>
              <a:tabLst/>
              <a:defRPr/>
            </a:pPr>
            <a:r>
              <a:rPr lang="en-US" altLang="en-US" kern="1200">
                <a:sym typeface="Arial" panose="020B0604020202020204" pitchFamily="34" charset="0"/>
              </a:rPr>
              <a:t>What are the parameters for sheltering that can be altered by the user?</a:t>
            </a:r>
          </a:p>
          <a:p>
            <a:pPr eaLnBrk="1" hangingPunct="1">
              <a:spcBef>
                <a:spcPct val="100000"/>
              </a:spcBef>
              <a:buSzPct val="99000"/>
              <a:tabLst/>
              <a:defRPr/>
            </a:pPr>
            <a:r>
              <a:rPr lang="en-US" altLang="en-US" kern="1200">
                <a:sym typeface="Arial" panose="020B0604020202020204" pitchFamily="34" charset="0"/>
              </a:rPr>
              <a:t>What are the two wind-borne missile models used in Hazus?</a:t>
            </a:r>
            <a:endParaRPr lang="en-US"/>
          </a:p>
        </p:txBody>
      </p:sp>
      <p:sp>
        <p:nvSpPr>
          <p:cNvPr id="19460" name="Slide Number Placeholder 2">
            <a:extLst>
              <a:ext uri="{FF2B5EF4-FFF2-40B4-BE49-F238E27FC236}">
                <a16:creationId xmlns:a16="http://schemas.microsoft.com/office/drawing/2014/main" id="{EFC526C6-97C4-4DA6-8CAE-AF8152C98DA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BD08696F-DE14-4E62-AA3C-D436789435AC}" type="slidenum">
              <a:rPr lang="en-US" altLang="en-US">
                <a:solidFill>
                  <a:srgbClr val="F4F8FE"/>
                </a:solidFill>
              </a:rPr>
              <a:pPr>
                <a:spcBef>
                  <a:spcPct val="100000"/>
                </a:spcBef>
                <a:buSzPct val="99000"/>
              </a:pPr>
              <a:t>16</a:t>
            </a:fld>
            <a:endParaRPr lang="en-US" altLang="en-US">
              <a:solidFill>
                <a:srgbClr val="F4F8FE"/>
              </a:solidFill>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B2EE343-688B-4147-BCE2-DDFF75488F3A}"/>
              </a:ext>
            </a:extLst>
          </p:cNvPr>
          <p:cNvSpPr>
            <a:spLocks noGrp="1"/>
          </p:cNvSpPr>
          <p:nvPr>
            <p:ph type="title"/>
          </p:nvPr>
        </p:nvSpPr>
        <p:spPr/>
        <p:txBody>
          <a:bodyPr/>
          <a:lstStyle/>
          <a:p>
            <a:pPr eaLnBrk="1" hangingPunct="1">
              <a:spcBef>
                <a:spcPct val="100000"/>
              </a:spcBef>
              <a:buSzPct val="99000"/>
            </a:pPr>
            <a:r>
              <a:rPr lang="en-US" altLang="en-US"/>
              <a:t>Questions?</a:t>
            </a:r>
          </a:p>
        </p:txBody>
      </p:sp>
      <p:sp>
        <p:nvSpPr>
          <p:cNvPr id="20483" name="Content Placeholder 1">
            <a:extLst>
              <a:ext uri="{FF2B5EF4-FFF2-40B4-BE49-F238E27FC236}">
                <a16:creationId xmlns:a16="http://schemas.microsoft.com/office/drawing/2014/main" id="{9C0AA4D1-AB74-4C76-802C-18A69C29C3A2}"/>
              </a:ext>
            </a:extLst>
          </p:cNvPr>
          <p:cNvSpPr>
            <a:spLocks noGrp="1"/>
          </p:cNvSpPr>
          <p:nvPr>
            <p:ph idx="1"/>
          </p:nvPr>
        </p:nvSpPr>
        <p:spPr/>
        <p:txBody>
          <a:bodyPr/>
          <a:lstStyle/>
          <a:p>
            <a:pPr eaLnBrk="1" hangingPunct="1">
              <a:buSzPct val="99000"/>
            </a:pPr>
            <a:endParaRPr lang="en-US" altLang="en-US"/>
          </a:p>
        </p:txBody>
      </p:sp>
      <p:sp>
        <p:nvSpPr>
          <p:cNvPr id="20484" name="Slide Number Placeholder 2">
            <a:extLst>
              <a:ext uri="{FF2B5EF4-FFF2-40B4-BE49-F238E27FC236}">
                <a16:creationId xmlns:a16="http://schemas.microsoft.com/office/drawing/2014/main" id="{AF1E420D-F3AB-4ECE-B6C7-2F09BF497A5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873BCF0A-5860-4A57-9EC0-0AC8BBDBF6B0}" type="slidenum">
              <a:rPr lang="en-US" altLang="en-US">
                <a:solidFill>
                  <a:srgbClr val="F4F8FE"/>
                </a:solidFill>
              </a:rPr>
              <a:pPr>
                <a:spcBef>
                  <a:spcPct val="100000"/>
                </a:spcBef>
                <a:buSzPct val="99000"/>
              </a:pPr>
              <a:t>17</a:t>
            </a:fld>
            <a:endParaRPr lang="en-US" altLang="en-US">
              <a:solidFill>
                <a:srgbClr val="F4F8FE"/>
              </a:solidFill>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BAD23C86-3EEF-49C9-BD73-34E6E9C4BF1A}"/>
              </a:ext>
            </a:extLst>
          </p:cNvPr>
          <p:cNvSpPr>
            <a:spLocks noGrp="1"/>
          </p:cNvSpPr>
          <p:nvPr>
            <p:ph type="title"/>
          </p:nvPr>
        </p:nvSpPr>
        <p:spPr/>
        <p:txBody>
          <a:bodyPr/>
          <a:lstStyle/>
          <a:p>
            <a:pPr eaLnBrk="1" hangingPunct="1">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22E06036-4C47-4EFB-ACC0-353A3CEDE84C}"/>
              </a:ext>
            </a:extLst>
          </p:cNvPr>
          <p:cNvSpPr>
            <a:spLocks noGrp="1"/>
          </p:cNvSpPr>
          <p:nvPr>
            <p:ph idx="1"/>
          </p:nvPr>
        </p:nvSpPr>
        <p:spPr/>
        <p:txBody>
          <a:bodyPr>
            <a:normAutofit fontScale="85000" lnSpcReduction="20000"/>
          </a:bodyPr>
          <a:lstStyle/>
          <a:p>
            <a:pPr eaLnBrk="1" hangingPunct="1">
              <a:spcBef>
                <a:spcPct val="100000"/>
              </a:spcBef>
              <a:buSzPct val="99000"/>
              <a:tabLst/>
              <a:defRPr/>
            </a:pPr>
            <a:r>
              <a:rPr lang="en-US" altLang="en-US" kern="1200">
                <a:sym typeface="Arial" panose="020B0604020202020204" pitchFamily="34" charset="0"/>
              </a:rPr>
              <a:t>Goal</a:t>
            </a:r>
          </a:p>
          <a:p>
            <a:pPr eaLnBrk="1" hangingPunct="1">
              <a:spcBef>
                <a:spcPct val="100000"/>
              </a:spcBef>
              <a:buSzPct val="99000"/>
              <a:tabLst/>
              <a:defRPr/>
            </a:pPr>
            <a:r>
              <a:rPr lang="en-US" altLang="en-US" kern="1200">
                <a:sym typeface="Arial" panose="020B0604020202020204" pitchFamily="34" charset="0"/>
              </a:rPr>
              <a:t>This lesson will provide an overview of the methodologies used for hurricane wind analysis.</a:t>
            </a:r>
          </a:p>
          <a:p>
            <a:pPr eaLnBrk="1" hangingPunct="1">
              <a:spcBef>
                <a:spcPct val="100000"/>
              </a:spcBef>
              <a:buSzPct val="99000"/>
              <a:tabLst/>
              <a:defRPr/>
            </a:pPr>
            <a:r>
              <a:rPr lang="en-US" altLang="en-US" kern="1200">
                <a:sym typeface="Arial" panose="020B0604020202020204" pitchFamily="34" charset="0"/>
              </a:rPr>
              <a:t>After completing this lesson, you will be able to:</a:t>
            </a:r>
          </a:p>
          <a:p>
            <a:pPr marL="254000" lvl="1" indent="-254000" eaLnBrk="1" hangingPunct="1">
              <a:spcBef>
                <a:spcPct val="100000"/>
              </a:spcBef>
              <a:buSzPct val="99000"/>
              <a:tabLst/>
              <a:defRPr/>
            </a:pPr>
            <a:r>
              <a:rPr lang="en-US" altLang="en-US" kern="1200">
                <a:ea typeface="+mn-ea"/>
                <a:sym typeface="Arial" panose="020B0604020202020204" pitchFamily="34" charset="0"/>
              </a:rPr>
              <a:t>Understand hurricane-specific inventory </a:t>
            </a:r>
          </a:p>
          <a:p>
            <a:pPr marL="254000" lvl="1" indent="-254000" eaLnBrk="1" hangingPunct="1">
              <a:spcBef>
                <a:spcPct val="100000"/>
              </a:spcBef>
              <a:buSzPct val="99000"/>
              <a:tabLst/>
              <a:defRPr/>
            </a:pPr>
            <a:r>
              <a:rPr lang="en-US" altLang="en-US" kern="1200">
                <a:ea typeface="+mn-ea"/>
                <a:sym typeface="Arial" panose="020B0604020202020204" pitchFamily="34" charset="0"/>
              </a:rPr>
              <a:t>Explain the basic process by which Hazus calculates hurricane-related losses</a:t>
            </a:r>
          </a:p>
          <a:p>
            <a:pPr marL="254000" lvl="1" indent="-254000" eaLnBrk="1" hangingPunct="1">
              <a:spcBef>
                <a:spcPct val="100000"/>
              </a:spcBef>
              <a:buSzPct val="99000"/>
              <a:tabLst/>
              <a:defRPr/>
            </a:pPr>
            <a:r>
              <a:rPr lang="en-US" altLang="en-US" kern="1200">
                <a:ea typeface="+mn-ea"/>
                <a:sym typeface="Arial" panose="020B0604020202020204" pitchFamily="34" charset="0"/>
              </a:rPr>
              <a:t>Provide examples of hurricane analysis parameters that the user can define</a:t>
            </a:r>
            <a:endParaRPr lang="en-US"/>
          </a:p>
        </p:txBody>
      </p:sp>
      <p:sp>
        <p:nvSpPr>
          <p:cNvPr id="5124" name="Slide Number Placeholder 2">
            <a:extLst>
              <a:ext uri="{FF2B5EF4-FFF2-40B4-BE49-F238E27FC236}">
                <a16:creationId xmlns:a16="http://schemas.microsoft.com/office/drawing/2014/main" id="{3206804A-4E80-419E-B4C8-86F92CCAF83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790ECC79-0E08-486F-B084-2897721AA811}" type="slidenum">
              <a:rPr lang="en-US" altLang="en-US">
                <a:solidFill>
                  <a:srgbClr val="F4F8FE"/>
                </a:solidFill>
              </a:rPr>
              <a:pPr>
                <a:spcBef>
                  <a:spcPct val="100000"/>
                </a:spcBef>
                <a:buSzPct val="99000"/>
              </a:pPr>
              <a:t>2</a:t>
            </a:fld>
            <a:endParaRPr lang="en-US" altLang="en-US">
              <a:solidFill>
                <a:srgbClr val="F4F8FE"/>
              </a:solidFill>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83F7AA0-536C-438C-842E-5CE5D48742CF}"/>
              </a:ext>
            </a:extLst>
          </p:cNvPr>
          <p:cNvSpPr>
            <a:spLocks noGrp="1"/>
          </p:cNvSpPr>
          <p:nvPr>
            <p:ph type="title"/>
          </p:nvPr>
        </p:nvSpPr>
        <p:spPr/>
        <p:txBody>
          <a:bodyPr/>
          <a:lstStyle/>
          <a:p>
            <a:pPr eaLnBrk="1" hangingPunct="1">
              <a:spcBef>
                <a:spcPct val="100000"/>
              </a:spcBef>
              <a:buSzPct val="99000"/>
            </a:pPr>
            <a:r>
              <a:rPr lang="en-US" altLang="en-US"/>
              <a:t>Hurricane-Specific Inventory</a:t>
            </a:r>
          </a:p>
        </p:txBody>
      </p:sp>
      <p:sp>
        <p:nvSpPr>
          <p:cNvPr id="2" name="Content Placeholder 1">
            <a:extLst>
              <a:ext uri="{FF2B5EF4-FFF2-40B4-BE49-F238E27FC236}">
                <a16:creationId xmlns:a16="http://schemas.microsoft.com/office/drawing/2014/main" id="{F77A57FC-14AB-4C3E-B469-4D7E4A2BFCA5}"/>
              </a:ext>
            </a:extLst>
          </p:cNvPr>
          <p:cNvSpPr>
            <a:spLocks noGrp="1"/>
          </p:cNvSpPr>
          <p:nvPr>
            <p:ph sz="quarter" idx="13"/>
          </p:nvPr>
        </p:nvSpPr>
        <p:spPr>
          <a:xfrm>
            <a:off x="457200" y="1152525"/>
            <a:ext cx="4035425" cy="4492625"/>
          </a:xfrm>
        </p:spPr>
        <p:txBody>
          <a:bodyPr>
            <a:normAutofit fontScale="55000" lnSpcReduction="20000"/>
          </a:bodyPr>
          <a:lstStyle/>
          <a:p>
            <a:pPr eaLnBrk="1" hangingPunct="1">
              <a:spcBef>
                <a:spcPct val="100000"/>
              </a:spcBef>
              <a:buSzPct val="99000"/>
              <a:tabLst/>
              <a:defRPr/>
            </a:pPr>
            <a:r>
              <a:rPr lang="en-US" altLang="en-US" kern="1200">
                <a:sym typeface="Arial" panose="020B0604020202020204" pitchFamily="34" charset="0"/>
              </a:rPr>
              <a:t>4 regions in Florida and 4 Regions in Hawaii have Hurricane-Specific Inventory and 4 regions for other states </a:t>
            </a:r>
          </a:p>
          <a:p>
            <a:pPr eaLnBrk="1" hangingPunct="1">
              <a:spcBef>
                <a:spcPct val="100000"/>
              </a:spcBef>
              <a:buSzPct val="99000"/>
              <a:tabLst/>
              <a:defRPr/>
            </a:pPr>
            <a:r>
              <a:rPr lang="en-US" altLang="en-US" kern="1200">
                <a:sym typeface="Arial" panose="020B0604020202020204" pitchFamily="34" charset="0"/>
              </a:rPr>
              <a:t>Based on: </a:t>
            </a:r>
          </a:p>
          <a:p>
            <a:pPr marL="254000" lvl="1" indent="-254000" eaLnBrk="1" hangingPunct="1">
              <a:spcBef>
                <a:spcPct val="100000"/>
              </a:spcBef>
              <a:buSzPct val="99000"/>
              <a:tabLst/>
              <a:defRPr/>
            </a:pPr>
            <a:r>
              <a:rPr lang="en-US" altLang="en-US" kern="1200">
                <a:ea typeface="+mn-ea"/>
                <a:sym typeface="Arial" panose="020B0604020202020204" pitchFamily="34" charset="0"/>
              </a:rPr>
              <a:t>Review of building codes </a:t>
            </a:r>
          </a:p>
          <a:p>
            <a:pPr marL="254000" lvl="1" indent="-254000" eaLnBrk="1" hangingPunct="1">
              <a:spcBef>
                <a:spcPct val="100000"/>
              </a:spcBef>
              <a:buSzPct val="99000"/>
              <a:tabLst/>
              <a:defRPr/>
            </a:pPr>
            <a:r>
              <a:rPr lang="en-US" altLang="en-US" kern="1200">
                <a:ea typeface="+mn-ea"/>
                <a:sym typeface="Arial" panose="020B0604020202020204" pitchFamily="34" charset="0"/>
              </a:rPr>
              <a:t>Census data </a:t>
            </a:r>
          </a:p>
          <a:p>
            <a:pPr marL="254000" lvl="1" indent="-254000" eaLnBrk="1" hangingPunct="1">
              <a:spcBef>
                <a:spcPct val="100000"/>
              </a:spcBef>
              <a:buSzPct val="99000"/>
              <a:tabLst/>
              <a:defRPr/>
            </a:pPr>
            <a:r>
              <a:rPr lang="en-US" altLang="en-US" kern="1200">
                <a:ea typeface="+mn-ea"/>
                <a:sym typeface="Arial" panose="020B0604020202020204" pitchFamily="34" charset="0"/>
              </a:rPr>
              <a:t>Aerial photos review </a:t>
            </a:r>
          </a:p>
          <a:p>
            <a:pPr marL="254000" lvl="1" indent="-254000" eaLnBrk="1" hangingPunct="1">
              <a:spcBef>
                <a:spcPct val="100000"/>
              </a:spcBef>
              <a:buSzPct val="99000"/>
              <a:tabLst/>
              <a:defRPr/>
            </a:pPr>
            <a:r>
              <a:rPr lang="en-US" altLang="en-US" kern="1200">
                <a:ea typeface="+mn-ea"/>
                <a:sym typeface="Arial" panose="020B0604020202020204" pitchFamily="34" charset="0"/>
              </a:rPr>
              <a:t>MLS and tax data samples </a:t>
            </a:r>
          </a:p>
          <a:p>
            <a:pPr eaLnBrk="1" hangingPunct="1">
              <a:spcBef>
                <a:spcPct val="100000"/>
              </a:spcBef>
              <a:buSzPct val="99000"/>
              <a:tabLst/>
              <a:defRPr/>
            </a:pPr>
            <a:r>
              <a:rPr lang="en-US" altLang="en-US" kern="1200">
                <a:sym typeface="Arial" panose="020B0604020202020204" pitchFamily="34" charset="0"/>
              </a:rPr>
              <a:t>Florida/Hawaii building stock regions: </a:t>
            </a:r>
          </a:p>
          <a:p>
            <a:pPr marL="254000" lvl="1" indent="-254000" eaLnBrk="1" hangingPunct="1">
              <a:spcBef>
                <a:spcPct val="100000"/>
              </a:spcBef>
              <a:buSzPct val="99000"/>
              <a:tabLst/>
              <a:defRPr/>
            </a:pPr>
            <a:r>
              <a:rPr lang="en-US" altLang="en-US" kern="1200">
                <a:ea typeface="+mn-ea"/>
                <a:sym typeface="Arial" panose="020B0604020202020204" pitchFamily="34" charset="0"/>
              </a:rPr>
              <a:t>Different building codes </a:t>
            </a:r>
          </a:p>
          <a:p>
            <a:pPr marL="254000" lvl="1" indent="-254000" eaLnBrk="1" hangingPunct="1">
              <a:spcBef>
                <a:spcPct val="100000"/>
              </a:spcBef>
              <a:buSzPct val="99000"/>
              <a:tabLst/>
              <a:defRPr/>
            </a:pPr>
            <a:r>
              <a:rPr lang="en-US" altLang="en-US" kern="1200">
                <a:ea typeface="+mn-ea"/>
                <a:sym typeface="Arial" panose="020B0604020202020204" pitchFamily="34" charset="0"/>
              </a:rPr>
              <a:t>Different building practices</a:t>
            </a:r>
            <a:endParaRPr lang="en-US"/>
          </a:p>
        </p:txBody>
      </p:sp>
      <p:pic>
        <p:nvPicPr>
          <p:cNvPr id="6148" name="Picture 4" descr="Image of regions within the Hurricane-Specific Inventory: Southeast-Inland (consisting of Texas, Louisiana, Mississippi, Alabama, Georgia, South Carolina, and North Carolina), Southeast – Coastal (consisting of Texas, Louisiana, Mississippi, Alabama, Georgia, South Carolina, and North Carolina), Northeast – Inland (consisting of Virginia, West Virginia, Maryland, Delaware, Washington DC, Pennsylvania, New Jersey, New York, Massachusetts, Rhode Island, Connecticut, New Hampshire, and Maine), 4 Florida Regions (within the state of Florida), and Hawaii Wind Building Mapping Scheme.  These regions are based on Review of building codes, Census data, Aerial photos review, and MLS and tax data samples.  Florida/Hawaii building stock regions: Different building codes and Different building practices. ">
            <a:extLst>
              <a:ext uri="{FF2B5EF4-FFF2-40B4-BE49-F238E27FC236}">
                <a16:creationId xmlns:a16="http://schemas.microsoft.com/office/drawing/2014/main" id="{9CE6A568-1078-49A4-81BA-BF337042C19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849813" y="1355725"/>
            <a:ext cx="3638550" cy="4086225"/>
          </a:xfrm>
          <a:noFill/>
        </p:spPr>
      </p:pic>
      <p:sp>
        <p:nvSpPr>
          <p:cNvPr id="6149" name="Slide Number Placeholder 3">
            <a:extLst>
              <a:ext uri="{FF2B5EF4-FFF2-40B4-BE49-F238E27FC236}">
                <a16:creationId xmlns:a16="http://schemas.microsoft.com/office/drawing/2014/main" id="{D546252C-609B-4945-8F28-DD60D753464A}"/>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31F02D6A-A3DD-4067-AFD4-5BFD99320E5C}" type="slidenum">
              <a:rPr lang="en-US" altLang="en-US">
                <a:solidFill>
                  <a:srgbClr val="F4F8FE"/>
                </a:solidFill>
              </a:rPr>
              <a:pPr>
                <a:spcBef>
                  <a:spcPct val="100000"/>
                </a:spcBef>
                <a:buSzPct val="99000"/>
              </a:pPr>
              <a:t>3</a:t>
            </a:fld>
            <a:endParaRPr lang="en-US" altLang="en-US">
              <a:solidFill>
                <a:srgbClr val="F4F8FE"/>
              </a:solidFill>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62D3CF3C-E37A-4D59-BE6F-C4B2FD96B3B8}"/>
              </a:ext>
            </a:extLst>
          </p:cNvPr>
          <p:cNvSpPr>
            <a:spLocks noGrp="1"/>
          </p:cNvSpPr>
          <p:nvPr>
            <p:ph type="title"/>
          </p:nvPr>
        </p:nvSpPr>
        <p:spPr/>
        <p:txBody>
          <a:bodyPr/>
          <a:lstStyle/>
          <a:p>
            <a:pPr eaLnBrk="1" hangingPunct="1">
              <a:spcBef>
                <a:spcPct val="100000"/>
              </a:spcBef>
              <a:buSzPct val="99000"/>
            </a:pPr>
            <a:r>
              <a:rPr lang="en-US" altLang="en-US"/>
              <a:t>Wind Loads (Pressure)</a:t>
            </a:r>
          </a:p>
        </p:txBody>
      </p:sp>
      <p:sp>
        <p:nvSpPr>
          <p:cNvPr id="2" name="Content Placeholder 1">
            <a:extLst>
              <a:ext uri="{FF2B5EF4-FFF2-40B4-BE49-F238E27FC236}">
                <a16:creationId xmlns:a16="http://schemas.microsoft.com/office/drawing/2014/main" id="{02D434E1-F251-449D-BC21-6204947DE7EF}"/>
              </a:ext>
            </a:extLst>
          </p:cNvPr>
          <p:cNvSpPr>
            <a:spLocks noGrp="1"/>
          </p:cNvSpPr>
          <p:nvPr>
            <p:ph sz="quarter" idx="13"/>
          </p:nvPr>
        </p:nvSpPr>
        <p:spPr>
          <a:xfrm>
            <a:off x="457200" y="1152525"/>
            <a:ext cx="4035425" cy="4492625"/>
          </a:xfrm>
        </p:spPr>
        <p:txBody>
          <a:bodyPr>
            <a:normAutofit fontScale="70000" lnSpcReduction="20000"/>
          </a:bodyPr>
          <a:lstStyle/>
          <a:p>
            <a:pPr eaLnBrk="1" hangingPunct="1">
              <a:spcBef>
                <a:spcPct val="100000"/>
              </a:spcBef>
              <a:buSzPct val="99000"/>
              <a:tabLst/>
              <a:defRPr/>
            </a:pPr>
            <a:r>
              <a:rPr lang="en-US" altLang="en-US" kern="1200">
                <a:sym typeface="Arial" panose="020B0604020202020204" pitchFamily="34" charset="0"/>
              </a:rPr>
              <a:t>In practice, design wind loads on buildings are determined, using: </a:t>
            </a:r>
          </a:p>
          <a:p>
            <a:pPr marL="254000" lvl="1" indent="-254000" eaLnBrk="1" hangingPunct="1">
              <a:spcBef>
                <a:spcPct val="100000"/>
              </a:spcBef>
              <a:buSzPct val="99000"/>
              <a:tabLst/>
              <a:defRPr/>
            </a:pPr>
            <a:r>
              <a:rPr lang="en-US" altLang="en-US" kern="1200">
                <a:ea typeface="+mn-ea"/>
                <a:sym typeface="Arial" panose="020B0604020202020204" pitchFamily="34" charset="0"/>
              </a:rPr>
              <a:t>Wind tunnel data, or... </a:t>
            </a:r>
          </a:p>
          <a:p>
            <a:pPr marL="254000" lvl="1" indent="-254000" eaLnBrk="1" hangingPunct="1">
              <a:spcBef>
                <a:spcPct val="100000"/>
              </a:spcBef>
              <a:buSzPct val="99000"/>
              <a:tabLst/>
              <a:defRPr/>
            </a:pPr>
            <a:r>
              <a:rPr lang="en-US" altLang="en-US" kern="1200">
                <a:ea typeface="+mn-ea"/>
                <a:sym typeface="Arial" panose="020B0604020202020204" pitchFamily="34" charset="0"/>
              </a:rPr>
              <a:t>Building code provisions based on wind tunnel data </a:t>
            </a:r>
          </a:p>
          <a:p>
            <a:pPr eaLnBrk="1" hangingPunct="1">
              <a:spcBef>
                <a:spcPct val="100000"/>
              </a:spcBef>
              <a:buSzPct val="99000"/>
              <a:tabLst/>
              <a:defRPr/>
            </a:pPr>
            <a:r>
              <a:rPr lang="en-US" altLang="en-US" kern="1200">
                <a:sym typeface="Arial" panose="020B0604020202020204" pitchFamily="34" charset="0"/>
              </a:rPr>
              <a:t>Wind pressure is a function of: </a:t>
            </a:r>
          </a:p>
          <a:p>
            <a:pPr marL="254000" lvl="1" indent="-254000" eaLnBrk="1" hangingPunct="1">
              <a:spcBef>
                <a:spcPct val="100000"/>
              </a:spcBef>
              <a:buSzPct val="99000"/>
              <a:tabLst/>
              <a:defRPr/>
            </a:pPr>
            <a:r>
              <a:rPr lang="en-US" altLang="en-US" kern="1200">
                <a:ea typeface="+mn-ea"/>
                <a:sym typeface="Arial" panose="020B0604020202020204" pitchFamily="34" charset="0"/>
              </a:rPr>
              <a:t>Wind speed </a:t>
            </a:r>
          </a:p>
          <a:p>
            <a:pPr marL="254000" lvl="1" indent="-254000" eaLnBrk="1" hangingPunct="1">
              <a:spcBef>
                <a:spcPct val="100000"/>
              </a:spcBef>
              <a:buSzPct val="99000"/>
              <a:tabLst/>
              <a:defRPr/>
            </a:pPr>
            <a:r>
              <a:rPr lang="en-US" altLang="en-US" kern="1200">
                <a:ea typeface="+mn-ea"/>
                <a:sym typeface="Arial" panose="020B0604020202020204" pitchFamily="34" charset="0"/>
              </a:rPr>
              <a:t>Wind direction </a:t>
            </a:r>
          </a:p>
          <a:p>
            <a:pPr marL="254000" lvl="1" indent="-254000" eaLnBrk="1" hangingPunct="1">
              <a:spcBef>
                <a:spcPct val="100000"/>
              </a:spcBef>
              <a:buSzPct val="99000"/>
              <a:tabLst/>
              <a:defRPr/>
            </a:pPr>
            <a:r>
              <a:rPr lang="en-US" altLang="en-US" kern="1200">
                <a:ea typeface="+mn-ea"/>
                <a:sym typeface="Arial" panose="020B0604020202020204" pitchFamily="34" charset="0"/>
              </a:rPr>
              <a:t>Location on building</a:t>
            </a:r>
            <a:endParaRPr lang="en-US"/>
          </a:p>
        </p:txBody>
      </p:sp>
      <p:pic>
        <p:nvPicPr>
          <p:cNvPr id="7172" name="Picture 4" descr="This slide illistrates some of the techniques for estimating wind loads.  Results of studies conducted with these methods are applied in hurricane models, such as Hazus, to estimate the amount of damage likely to result from various wind-related events. ">
            <a:extLst>
              <a:ext uri="{FF2B5EF4-FFF2-40B4-BE49-F238E27FC236}">
                <a16:creationId xmlns:a16="http://schemas.microsoft.com/office/drawing/2014/main" id="{2EE7EE04-8F4A-4AB6-A77E-8E2F69CDEEB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5064125" y="1622425"/>
            <a:ext cx="3209925" cy="3552825"/>
          </a:xfrm>
          <a:noFill/>
        </p:spPr>
      </p:pic>
      <p:sp>
        <p:nvSpPr>
          <p:cNvPr id="7173" name="Slide Number Placeholder 3">
            <a:extLst>
              <a:ext uri="{FF2B5EF4-FFF2-40B4-BE49-F238E27FC236}">
                <a16:creationId xmlns:a16="http://schemas.microsoft.com/office/drawing/2014/main" id="{B31A99A3-745B-4ECD-BE75-7FC982537327}"/>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51CF639C-D4D9-490D-BD93-A13F0B214697}" type="slidenum">
              <a:rPr lang="en-US" altLang="en-US">
                <a:solidFill>
                  <a:srgbClr val="F4F8FE"/>
                </a:solidFill>
              </a:rPr>
              <a:pPr>
                <a:spcBef>
                  <a:spcPct val="100000"/>
                </a:spcBef>
                <a:buSzPct val="99000"/>
              </a:pPr>
              <a:t>4</a:t>
            </a:fld>
            <a:endParaRPr lang="en-US" altLang="en-US">
              <a:solidFill>
                <a:srgbClr val="F4F8FE"/>
              </a:solidFill>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EE8A20D5-2EFB-4D0F-8954-433CAFF90FB4}"/>
              </a:ext>
            </a:extLst>
          </p:cNvPr>
          <p:cNvSpPr>
            <a:spLocks noGrp="1"/>
          </p:cNvSpPr>
          <p:nvPr>
            <p:ph type="title"/>
          </p:nvPr>
        </p:nvSpPr>
        <p:spPr/>
        <p:txBody>
          <a:bodyPr/>
          <a:lstStyle/>
          <a:p>
            <a:pPr eaLnBrk="1" hangingPunct="1">
              <a:spcBef>
                <a:spcPct val="100000"/>
              </a:spcBef>
              <a:buSzPct val="99000"/>
            </a:pPr>
            <a:r>
              <a:rPr lang="en-US" altLang="en-US"/>
              <a:t>Wind-Borne Debris</a:t>
            </a:r>
          </a:p>
        </p:txBody>
      </p:sp>
      <p:sp>
        <p:nvSpPr>
          <p:cNvPr id="2" name="Content Placeholder 1">
            <a:extLst>
              <a:ext uri="{FF2B5EF4-FFF2-40B4-BE49-F238E27FC236}">
                <a16:creationId xmlns:a16="http://schemas.microsoft.com/office/drawing/2014/main" id="{78A6C101-3FEC-4EEA-B5D1-B790C7655EEF}"/>
              </a:ext>
            </a:extLst>
          </p:cNvPr>
          <p:cNvSpPr>
            <a:spLocks noGrp="1"/>
          </p:cNvSpPr>
          <p:nvPr>
            <p:ph sz="quarter" idx="13"/>
          </p:nvPr>
        </p:nvSpPr>
        <p:spPr>
          <a:xfrm>
            <a:off x="457200" y="1152525"/>
            <a:ext cx="4035425" cy="4492625"/>
          </a:xfrm>
        </p:spPr>
        <p:txBody>
          <a:bodyPr>
            <a:normAutofit fontScale="85000" lnSpcReduction="10000"/>
          </a:bodyPr>
          <a:lstStyle/>
          <a:p>
            <a:pPr eaLnBrk="1" hangingPunct="1">
              <a:spcBef>
                <a:spcPct val="100000"/>
              </a:spcBef>
              <a:buSzPct val="99000"/>
              <a:tabLst/>
              <a:defRPr/>
            </a:pPr>
            <a:r>
              <a:rPr lang="en-US" altLang="en-US" kern="1200">
                <a:sym typeface="Arial" panose="020B0604020202020204" pitchFamily="34" charset="0"/>
              </a:rPr>
              <a:t>Two wind-borne missile models used in Hazus</a:t>
            </a:r>
          </a:p>
          <a:p>
            <a:pPr marL="254000" lvl="1" indent="-254000" eaLnBrk="1" hangingPunct="1">
              <a:spcBef>
                <a:spcPct val="100000"/>
              </a:spcBef>
              <a:buSzPct val="99000"/>
              <a:tabLst/>
              <a:defRPr/>
            </a:pPr>
            <a:r>
              <a:rPr lang="en-US" altLang="en-US" kern="1200">
                <a:ea typeface="+mn-ea"/>
                <a:sym typeface="Arial" panose="020B0604020202020204" pitchFamily="34" charset="0"/>
              </a:rPr>
              <a:t>Residential</a:t>
            </a:r>
          </a:p>
          <a:p>
            <a:pPr marL="635000" lvl="2" indent="-254000" eaLnBrk="1" hangingPunct="1">
              <a:spcBef>
                <a:spcPct val="100000"/>
              </a:spcBef>
              <a:buSzPct val="99000"/>
              <a:tabLst/>
              <a:defRPr/>
            </a:pPr>
            <a:r>
              <a:rPr lang="en-US" altLang="en-US" kern="1200">
                <a:ea typeface="+mn-ea"/>
                <a:sym typeface="Arial" panose="020B0604020202020204" pitchFamily="34" charset="0"/>
              </a:rPr>
              <a:t>Shingles, wood, sheathing type missiles</a:t>
            </a:r>
          </a:p>
          <a:p>
            <a:pPr marL="254000" lvl="1" indent="-254000" eaLnBrk="1" hangingPunct="1">
              <a:spcBef>
                <a:spcPct val="100000"/>
              </a:spcBef>
              <a:buSzPct val="99000"/>
              <a:tabLst/>
              <a:defRPr/>
            </a:pPr>
            <a:r>
              <a:rPr lang="en-US" altLang="en-US" kern="1200">
                <a:ea typeface="+mn-ea"/>
                <a:sym typeface="Arial" panose="020B0604020202020204" pitchFamily="34" charset="0"/>
              </a:rPr>
              <a:t>Commercial</a:t>
            </a:r>
          </a:p>
          <a:p>
            <a:pPr marL="635000" lvl="2" indent="-254000" eaLnBrk="1" hangingPunct="1">
              <a:spcBef>
                <a:spcPct val="100000"/>
              </a:spcBef>
              <a:buSzPct val="99000"/>
              <a:defRPr/>
            </a:pPr>
            <a:r>
              <a:rPr lang="en-US" altLang="en-US" kern="1200">
                <a:sym typeface="Arial" panose="020B0604020202020204" pitchFamily="34" charset="0"/>
              </a:rPr>
              <a:t>Grave missiles from built-up roofing</a:t>
            </a:r>
            <a:endParaRPr lang="en-US"/>
          </a:p>
        </p:txBody>
      </p:sp>
      <p:pic>
        <p:nvPicPr>
          <p:cNvPr id="8196" name="Picture 4" descr="Slide is an image of plywood through a palm tree to demonstrate the risk of wind-borne missile.  This highlights that there are two types of models built into the developmental model of Hazus Hurricane and the danager of unanchored objects.">
            <a:extLst>
              <a:ext uri="{FF2B5EF4-FFF2-40B4-BE49-F238E27FC236}">
                <a16:creationId xmlns:a16="http://schemas.microsoft.com/office/drawing/2014/main" id="{BB33CC6F-1F46-464D-AE8C-B75994F542B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5211763" y="2032000"/>
            <a:ext cx="2914650" cy="2733675"/>
          </a:xfrm>
          <a:noFill/>
        </p:spPr>
      </p:pic>
      <p:sp>
        <p:nvSpPr>
          <p:cNvPr id="8197" name="Slide Number Placeholder 3">
            <a:extLst>
              <a:ext uri="{FF2B5EF4-FFF2-40B4-BE49-F238E27FC236}">
                <a16:creationId xmlns:a16="http://schemas.microsoft.com/office/drawing/2014/main" id="{3A422E98-9DF3-4806-9D25-2E6DAB0718D3}"/>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ABB51E45-8EF5-4D94-81B6-282678C2BF97}" type="slidenum">
              <a:rPr lang="en-US" altLang="en-US">
                <a:solidFill>
                  <a:srgbClr val="F4F8FE"/>
                </a:solidFill>
              </a:rPr>
              <a:pPr>
                <a:spcBef>
                  <a:spcPct val="100000"/>
                </a:spcBef>
                <a:buSzPct val="99000"/>
              </a:pPr>
              <a:t>5</a:t>
            </a:fld>
            <a:endParaRPr lang="en-US" altLang="en-US">
              <a:solidFill>
                <a:srgbClr val="F4F8FE"/>
              </a:solidFill>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11EFC9D1-A910-42A1-B9FA-808F79CD4952}"/>
              </a:ext>
            </a:extLst>
          </p:cNvPr>
          <p:cNvSpPr>
            <a:spLocks noGrp="1"/>
          </p:cNvSpPr>
          <p:nvPr>
            <p:ph type="title"/>
          </p:nvPr>
        </p:nvSpPr>
        <p:spPr/>
        <p:txBody>
          <a:bodyPr/>
          <a:lstStyle/>
          <a:p>
            <a:pPr eaLnBrk="1" hangingPunct="1">
              <a:spcBef>
                <a:spcPct val="100000"/>
              </a:spcBef>
              <a:buSzPct val="99000"/>
            </a:pPr>
            <a:r>
              <a:rPr lang="en-US" altLang="en-US"/>
              <a:t>Building Resistance</a:t>
            </a:r>
          </a:p>
        </p:txBody>
      </p:sp>
      <p:sp>
        <p:nvSpPr>
          <p:cNvPr id="2" name="Content Placeholder 1">
            <a:extLst>
              <a:ext uri="{FF2B5EF4-FFF2-40B4-BE49-F238E27FC236}">
                <a16:creationId xmlns:a16="http://schemas.microsoft.com/office/drawing/2014/main" id="{B0CEDF03-3895-4575-A99A-15353B66892A}"/>
              </a:ext>
            </a:extLst>
          </p:cNvPr>
          <p:cNvSpPr>
            <a:spLocks noGrp="1"/>
          </p:cNvSpPr>
          <p:nvPr>
            <p:ph sz="quarter" idx="13"/>
          </p:nvPr>
        </p:nvSpPr>
        <p:spPr>
          <a:xfrm>
            <a:off x="457200" y="1152525"/>
            <a:ext cx="8229600" cy="2133600"/>
          </a:xfrm>
        </p:spPr>
        <p:txBody>
          <a:bodyPr>
            <a:normAutofit fontScale="40000" lnSpcReduction="20000"/>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Water Resistance </a:t>
            </a:r>
          </a:p>
          <a:p>
            <a:pPr marL="254000" lvl="1" indent="-254000" eaLnBrk="1" hangingPunct="1">
              <a:spcBef>
                <a:spcPct val="100000"/>
              </a:spcBef>
              <a:buSzPct val="99000"/>
              <a:tabLst/>
              <a:defRPr/>
            </a:pPr>
            <a:r>
              <a:rPr lang="en-US" altLang="en-US" kern="1200">
                <a:ea typeface="+mn-ea"/>
                <a:sym typeface="Arial" panose="020B0604020202020204" pitchFamily="34" charset="0"/>
              </a:rPr>
              <a:t>Masonry Reinforcements </a:t>
            </a:r>
          </a:p>
          <a:p>
            <a:pPr marL="254000" lvl="1" indent="-254000" eaLnBrk="1" hangingPunct="1">
              <a:spcBef>
                <a:spcPct val="100000"/>
              </a:spcBef>
              <a:buSzPct val="99000"/>
              <a:tabLst/>
              <a:defRPr/>
            </a:pPr>
            <a:r>
              <a:rPr lang="en-US" altLang="en-US" kern="1200">
                <a:ea typeface="+mn-ea"/>
                <a:sym typeface="Arial" panose="020B0604020202020204" pitchFamily="34" charset="0"/>
              </a:rPr>
              <a:t>Shuttering </a:t>
            </a:r>
          </a:p>
          <a:p>
            <a:pPr marL="254000" lvl="1" indent="-254000" eaLnBrk="1" hangingPunct="1">
              <a:spcBef>
                <a:spcPct val="100000"/>
              </a:spcBef>
              <a:buSzPct val="99000"/>
              <a:tabLst/>
              <a:defRPr/>
            </a:pPr>
            <a:r>
              <a:rPr lang="en-US" altLang="en-US" kern="1200">
                <a:ea typeface="+mn-ea"/>
                <a:sym typeface="Arial" panose="020B0604020202020204" pitchFamily="34" charset="0"/>
              </a:rPr>
              <a:t>Roof - Wall Connections </a:t>
            </a:r>
          </a:p>
          <a:p>
            <a:pPr marL="254000" lvl="1" indent="-254000" eaLnBrk="1" hangingPunct="1">
              <a:spcBef>
                <a:spcPct val="100000"/>
              </a:spcBef>
              <a:buSzPct val="99000"/>
              <a:tabLst/>
              <a:defRPr/>
            </a:pPr>
            <a:r>
              <a:rPr lang="en-US" altLang="en-US" kern="1200">
                <a:ea typeface="+mn-ea"/>
                <a:sym typeface="Arial" panose="020B0604020202020204" pitchFamily="34" charset="0"/>
              </a:rPr>
              <a:t>Roof - Deck Attachments </a:t>
            </a:r>
          </a:p>
          <a:p>
            <a:pPr marL="254000" lvl="1" indent="-254000" eaLnBrk="1" hangingPunct="1">
              <a:spcBef>
                <a:spcPct val="100000"/>
              </a:spcBef>
              <a:buSzPct val="99000"/>
              <a:tabLst/>
              <a:defRPr/>
            </a:pPr>
            <a:r>
              <a:rPr lang="en-US" altLang="en-US" kern="1200">
                <a:ea typeface="+mn-ea"/>
                <a:sym typeface="Arial" panose="020B0604020202020204" pitchFamily="34" charset="0"/>
              </a:rPr>
              <a:t>Tie Downs </a:t>
            </a:r>
          </a:p>
          <a:p>
            <a:pPr marL="254000" lvl="1" indent="-254000" eaLnBrk="1" hangingPunct="1">
              <a:spcBef>
                <a:spcPct val="100000"/>
              </a:spcBef>
              <a:buSzPct val="99000"/>
              <a:tabLst/>
              <a:defRPr/>
            </a:pPr>
            <a:r>
              <a:rPr lang="en-US" altLang="en-US" kern="1200">
                <a:ea typeface="+mn-ea"/>
                <a:sym typeface="Arial" panose="020B0604020202020204" pitchFamily="34" charset="0"/>
              </a:rPr>
              <a:t>Manufactured Housing Roof Covers</a:t>
            </a:r>
            <a:endParaRPr lang="en-US"/>
          </a:p>
        </p:txBody>
      </p:sp>
      <p:pic>
        <p:nvPicPr>
          <p:cNvPr id="9220" name="Picture 5" descr="Example of self-adhering waterproof underlayment used to tape plywood joints, ridges and eaves. Photo depicts use around fenestrations.">
            <a:extLst>
              <a:ext uri="{FF2B5EF4-FFF2-40B4-BE49-F238E27FC236}">
                <a16:creationId xmlns:a16="http://schemas.microsoft.com/office/drawing/2014/main" id="{7AE33450-7609-4838-9BEA-98397B037C8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443288" y="3471863"/>
            <a:ext cx="2257425" cy="2173287"/>
          </a:xfrm>
          <a:noFill/>
        </p:spPr>
      </p:pic>
      <p:sp>
        <p:nvSpPr>
          <p:cNvPr id="9221" name="Slide Number Placeholder 3">
            <a:extLst>
              <a:ext uri="{FF2B5EF4-FFF2-40B4-BE49-F238E27FC236}">
                <a16:creationId xmlns:a16="http://schemas.microsoft.com/office/drawing/2014/main" id="{6F4881A0-13F1-4DEF-8C70-2A2C05FED70E}"/>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7D78C59B-1A0E-4F44-A084-AE12E1E8124B}" type="slidenum">
              <a:rPr lang="en-US" altLang="en-US">
                <a:solidFill>
                  <a:srgbClr val="F4F8FE"/>
                </a:solidFill>
              </a:rPr>
              <a:pPr>
                <a:spcBef>
                  <a:spcPct val="100000"/>
                </a:spcBef>
                <a:buSzPct val="99000"/>
              </a:pPr>
              <a:t>6</a:t>
            </a:fld>
            <a:endParaRPr lang="en-US" altLang="en-US">
              <a:solidFill>
                <a:srgbClr val="F4F8FE"/>
              </a:solidFill>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1CBCB6F-DA86-4B4F-A872-8EA1C71D2EA2}"/>
              </a:ext>
            </a:extLst>
          </p:cNvPr>
          <p:cNvSpPr>
            <a:spLocks noGrp="1"/>
          </p:cNvSpPr>
          <p:nvPr>
            <p:ph type="title"/>
          </p:nvPr>
        </p:nvSpPr>
        <p:spPr/>
        <p:txBody>
          <a:bodyPr/>
          <a:lstStyle/>
          <a:p>
            <a:pPr eaLnBrk="1" hangingPunct="1">
              <a:spcBef>
                <a:spcPct val="100000"/>
              </a:spcBef>
              <a:buSzPct val="99000"/>
            </a:pPr>
            <a:r>
              <a:rPr lang="en-US" altLang="en-US"/>
              <a:t>Loss Model</a:t>
            </a:r>
          </a:p>
        </p:txBody>
      </p:sp>
      <p:sp>
        <p:nvSpPr>
          <p:cNvPr id="2" name="Content Placeholder 1">
            <a:extLst>
              <a:ext uri="{FF2B5EF4-FFF2-40B4-BE49-F238E27FC236}">
                <a16:creationId xmlns:a16="http://schemas.microsoft.com/office/drawing/2014/main" id="{66EE86D6-A181-4EBC-B7AF-53BB7F881027}"/>
              </a:ext>
            </a:extLst>
          </p:cNvPr>
          <p:cNvSpPr>
            <a:spLocks noGrp="1"/>
          </p:cNvSpPr>
          <p:nvPr>
            <p:ph idx="1"/>
          </p:nvPr>
        </p:nvSpPr>
        <p:spPr/>
        <p:txBody>
          <a:bodyPr>
            <a:normAutofit fontScale="77500" lnSpcReduction="20000"/>
          </a:bodyPr>
          <a:lstStyle/>
          <a:p>
            <a:pPr eaLnBrk="1" hangingPunct="1">
              <a:spcBef>
                <a:spcPct val="100000"/>
              </a:spcBef>
              <a:buSzPct val="99000"/>
              <a:tabLst/>
              <a:defRPr/>
            </a:pPr>
            <a:r>
              <a:rPr lang="en-US" altLang="en-US" kern="1200">
                <a:sym typeface="Arial" panose="020B0604020202020204" pitchFamily="34" charset="0"/>
              </a:rPr>
              <a:t>Physically based damage-to-loss model</a:t>
            </a:r>
          </a:p>
          <a:p>
            <a:pPr eaLnBrk="1" hangingPunct="1">
              <a:spcBef>
                <a:spcPct val="100000"/>
              </a:spcBef>
              <a:buSzPct val="99000"/>
              <a:tabLst/>
              <a:defRPr/>
            </a:pPr>
            <a:r>
              <a:rPr lang="en-US" altLang="en-US" kern="1200">
                <a:sym typeface="Arial" panose="020B0604020202020204" pitchFamily="34" charset="0"/>
              </a:rPr>
              <a:t>Computes direct economic losses, using</a:t>
            </a:r>
          </a:p>
          <a:p>
            <a:pPr marL="254000" lvl="1" indent="-254000" eaLnBrk="1" hangingPunct="1">
              <a:spcBef>
                <a:spcPct val="100000"/>
              </a:spcBef>
              <a:buSzPct val="99000"/>
              <a:tabLst/>
              <a:defRPr/>
            </a:pPr>
            <a:r>
              <a:rPr lang="en-US" altLang="en-US" kern="1200">
                <a:ea typeface="+mn-ea"/>
                <a:sym typeface="Arial" panose="020B0604020202020204" pitchFamily="34" charset="0"/>
              </a:rPr>
              <a:t>Explicit cost</a:t>
            </a:r>
          </a:p>
          <a:p>
            <a:pPr marL="635000" lvl="2" indent="-254000" eaLnBrk="1" hangingPunct="1">
              <a:spcBef>
                <a:spcPct val="100000"/>
              </a:spcBef>
              <a:buSzPct val="99000"/>
              <a:tabLst/>
              <a:defRPr/>
            </a:pPr>
            <a:r>
              <a:rPr lang="en-US" altLang="en-US" kern="1200">
                <a:ea typeface="+mn-ea"/>
                <a:sym typeface="Arial" panose="020B0604020202020204" pitchFamily="34" charset="0"/>
              </a:rPr>
              <a:t>Windows, doors, sheathing, roof cover, etc.</a:t>
            </a:r>
          </a:p>
          <a:p>
            <a:pPr marL="254000" lvl="1" indent="-254000" eaLnBrk="1" hangingPunct="1">
              <a:spcBef>
                <a:spcPct val="100000"/>
              </a:spcBef>
              <a:buSzPct val="99000"/>
              <a:tabLst/>
              <a:defRPr/>
            </a:pPr>
            <a:r>
              <a:rPr lang="en-US" altLang="en-US" kern="1200">
                <a:ea typeface="+mn-ea"/>
                <a:sym typeface="Arial" panose="020B0604020202020204" pitchFamily="34" charset="0"/>
              </a:rPr>
              <a:t>Implicit cost</a:t>
            </a:r>
          </a:p>
          <a:p>
            <a:pPr marL="635000" lvl="2" indent="-254000" eaLnBrk="1" hangingPunct="1">
              <a:spcBef>
                <a:spcPct val="100000"/>
              </a:spcBef>
              <a:buSzPct val="99000"/>
              <a:tabLst/>
              <a:defRPr/>
            </a:pPr>
            <a:r>
              <a:rPr lang="en-US" altLang="en-US" kern="1200">
                <a:ea typeface="+mn-ea"/>
                <a:sym typeface="Arial" panose="020B0604020202020204" pitchFamily="34" charset="0"/>
              </a:rPr>
              <a:t>Estimates of volume of water entering through failed windows, doors, etc.</a:t>
            </a:r>
          </a:p>
          <a:p>
            <a:pPr eaLnBrk="1" hangingPunct="1">
              <a:spcBef>
                <a:spcPct val="100000"/>
              </a:spcBef>
              <a:buSzPct val="99000"/>
              <a:defRPr/>
            </a:pPr>
            <a:r>
              <a:rPr lang="en-US" altLang="en-US" kern="1200">
                <a:sym typeface="Arial" panose="020B0604020202020204" pitchFamily="34" charset="0"/>
              </a:rPr>
              <a:t>Details of loss models found in the Hurricane Technical Manual</a:t>
            </a:r>
            <a:endParaRPr lang="en-US"/>
          </a:p>
        </p:txBody>
      </p:sp>
      <p:sp>
        <p:nvSpPr>
          <p:cNvPr id="10244" name="Slide Number Placeholder 2">
            <a:extLst>
              <a:ext uri="{FF2B5EF4-FFF2-40B4-BE49-F238E27FC236}">
                <a16:creationId xmlns:a16="http://schemas.microsoft.com/office/drawing/2014/main" id="{1354CE43-B355-481F-B228-A7DDE9740A5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BFBC284B-2B37-4004-9BB2-DDD3F48D048E}" type="slidenum">
              <a:rPr lang="en-US" altLang="en-US">
                <a:solidFill>
                  <a:srgbClr val="F4F8FE"/>
                </a:solidFill>
              </a:rPr>
              <a:pPr>
                <a:spcBef>
                  <a:spcPct val="100000"/>
                </a:spcBef>
                <a:buSzPct val="99000"/>
              </a:pPr>
              <a:t>7</a:t>
            </a:fld>
            <a:endParaRPr lang="en-US" altLang="en-US">
              <a:solidFill>
                <a:srgbClr val="F4F8FE"/>
              </a:solidFill>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5943F7AA-956E-4333-AB5D-B2642F28136D}"/>
              </a:ext>
            </a:extLst>
          </p:cNvPr>
          <p:cNvSpPr>
            <a:spLocks noGrp="1"/>
          </p:cNvSpPr>
          <p:nvPr>
            <p:ph type="title"/>
          </p:nvPr>
        </p:nvSpPr>
        <p:spPr/>
        <p:txBody>
          <a:bodyPr/>
          <a:lstStyle/>
          <a:p>
            <a:pPr eaLnBrk="1" hangingPunct="1">
              <a:spcBef>
                <a:spcPct val="100000"/>
              </a:spcBef>
              <a:buSzPct val="99000"/>
            </a:pPr>
            <a:r>
              <a:rPr lang="en-US" altLang="en-US"/>
              <a:t>Activity 13.1</a:t>
            </a:r>
          </a:p>
        </p:txBody>
      </p:sp>
      <p:sp>
        <p:nvSpPr>
          <p:cNvPr id="2" name="Content Placeholder 1">
            <a:extLst>
              <a:ext uri="{FF2B5EF4-FFF2-40B4-BE49-F238E27FC236}">
                <a16:creationId xmlns:a16="http://schemas.microsoft.com/office/drawing/2014/main" id="{250CAB8D-A2E1-4212-A73B-510D067AE95F}"/>
              </a:ext>
            </a:extLst>
          </p:cNvPr>
          <p:cNvSpPr>
            <a:spLocks noGrp="1"/>
          </p:cNvSpPr>
          <p:nvPr>
            <p:ph idx="1"/>
          </p:nvPr>
        </p:nvSpPr>
        <p:spPr/>
        <p:txBody>
          <a:bodyPr>
            <a:normAutofit fontScale="77500" lnSpcReduction="20000"/>
          </a:bodyPr>
          <a:lstStyle/>
          <a:p>
            <a:pPr eaLnBrk="1" hangingPunct="1">
              <a:spcBef>
                <a:spcPct val="100000"/>
              </a:spcBef>
              <a:buSzPct val="99000"/>
              <a:tabLst/>
              <a:defRPr/>
            </a:pPr>
            <a:r>
              <a:rPr lang="en-US" altLang="en-US" kern="1200">
                <a:sym typeface="Arial" panose="020B0604020202020204" pitchFamily="34" charset="0"/>
              </a:rPr>
              <a:t>The Instructor will lead the class to</a:t>
            </a:r>
          </a:p>
          <a:p>
            <a:pPr marL="254000" lvl="1" indent="-254000" eaLnBrk="1" hangingPunct="1">
              <a:spcBef>
                <a:spcPct val="100000"/>
              </a:spcBef>
              <a:buSzPct val="99000"/>
              <a:tabLst/>
              <a:defRPr/>
            </a:pPr>
            <a:r>
              <a:rPr lang="en-US" altLang="en-US" kern="1200">
                <a:ea typeface="+mn-ea"/>
                <a:sym typeface="Arial" panose="020B0604020202020204" pitchFamily="34" charset="0"/>
              </a:rPr>
              <a:t>Explore the Analysis Menu </a:t>
            </a:r>
          </a:p>
          <a:p>
            <a:pPr marL="254000" lvl="1" indent="-254000" eaLnBrk="1" hangingPunct="1">
              <a:spcBef>
                <a:spcPct val="100000"/>
              </a:spcBef>
              <a:buSzPct val="99000"/>
              <a:tabLst/>
              <a:defRPr/>
            </a:pPr>
            <a:r>
              <a:rPr lang="en-US" altLang="en-US" kern="1200">
                <a:ea typeface="+mn-ea"/>
                <a:sym typeface="Arial" panose="020B0604020202020204" pitchFamily="34" charset="0"/>
              </a:rPr>
              <a:t>Answer the following questions: </a:t>
            </a:r>
          </a:p>
          <a:p>
            <a:pPr marL="635000" lvl="2" indent="-254000" eaLnBrk="1" hangingPunct="1">
              <a:spcBef>
                <a:spcPct val="100000"/>
              </a:spcBef>
              <a:buSzPct val="99000"/>
              <a:tabLst/>
              <a:defRPr/>
            </a:pPr>
            <a:r>
              <a:rPr lang="en-US" altLang="en-US" kern="1200">
                <a:ea typeface="+mn-ea"/>
                <a:sym typeface="Arial" panose="020B0604020202020204" pitchFamily="34" charset="0"/>
              </a:rPr>
              <a:t>In the Building Damage Function Viewer, for a masonry single-family 1-story home with default characteristics, what is the probability of moderate damage at 130 mph? </a:t>
            </a:r>
          </a:p>
          <a:p>
            <a:pPr marL="635000" lvl="2" indent="-254000" eaLnBrk="1" hangingPunct="1">
              <a:spcBef>
                <a:spcPct val="100000"/>
              </a:spcBef>
              <a:buSzPct val="99000"/>
              <a:tabLst/>
              <a:defRPr/>
            </a:pPr>
            <a:r>
              <a:rPr lang="en-US" altLang="en-US" kern="1200">
                <a:ea typeface="+mn-ea"/>
                <a:sym typeface="Arial" panose="020B0604020202020204" pitchFamily="34" charset="0"/>
              </a:rPr>
              <a:t>In the Building Loss of Use Function Viewer, for a manufactured home built between 1976 and 1994 with tie downs but without shutters, what is the loss of use in days at 120 mph in light suburban terrain? </a:t>
            </a:r>
            <a:endParaRPr lang="en-US"/>
          </a:p>
        </p:txBody>
      </p:sp>
      <p:sp>
        <p:nvSpPr>
          <p:cNvPr id="11268" name="Slide Number Placeholder 2">
            <a:extLst>
              <a:ext uri="{FF2B5EF4-FFF2-40B4-BE49-F238E27FC236}">
                <a16:creationId xmlns:a16="http://schemas.microsoft.com/office/drawing/2014/main" id="{E63CD6D5-2AA6-4631-BDDB-78EB4E029D1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ECA870A6-555C-43DF-A670-630010BF437A}" type="slidenum">
              <a:rPr lang="en-US" altLang="en-US">
                <a:solidFill>
                  <a:srgbClr val="F4F8FE"/>
                </a:solidFill>
              </a:rPr>
              <a:pPr>
                <a:spcBef>
                  <a:spcPct val="100000"/>
                </a:spcBef>
                <a:buSzPct val="99000"/>
              </a:pPr>
              <a:t>8</a:t>
            </a:fld>
            <a:endParaRPr lang="en-US" altLang="en-US">
              <a:solidFill>
                <a:srgbClr val="F4F8FE"/>
              </a:solidFill>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3A78486F-D9C6-4959-B825-DB23FFF4D728}"/>
              </a:ext>
            </a:extLst>
          </p:cNvPr>
          <p:cNvSpPr>
            <a:spLocks noGrp="1"/>
          </p:cNvSpPr>
          <p:nvPr>
            <p:ph type="title"/>
          </p:nvPr>
        </p:nvSpPr>
        <p:spPr/>
        <p:txBody>
          <a:bodyPr/>
          <a:lstStyle/>
          <a:p>
            <a:pPr eaLnBrk="1" hangingPunct="1">
              <a:spcBef>
                <a:spcPct val="100000"/>
              </a:spcBef>
              <a:buSzPct val="99000"/>
            </a:pPr>
            <a:r>
              <a:rPr lang="en-US" altLang="en-US"/>
              <a:t>Building Debris Model</a:t>
            </a:r>
          </a:p>
        </p:txBody>
      </p:sp>
      <p:sp>
        <p:nvSpPr>
          <p:cNvPr id="2" name="Content Placeholder 1">
            <a:extLst>
              <a:ext uri="{FF2B5EF4-FFF2-40B4-BE49-F238E27FC236}">
                <a16:creationId xmlns:a16="http://schemas.microsoft.com/office/drawing/2014/main" id="{F4F15CBE-C816-44B7-BE31-CE66A52DFB6A}"/>
              </a:ext>
            </a:extLst>
          </p:cNvPr>
          <p:cNvSpPr>
            <a:spLocks noGrp="1"/>
          </p:cNvSpPr>
          <p:nvPr>
            <p:ph sz="quarter" idx="13"/>
          </p:nvPr>
        </p:nvSpPr>
        <p:spPr>
          <a:xfrm>
            <a:off x="457200" y="1152525"/>
            <a:ext cx="4035425" cy="4492625"/>
          </a:xfrm>
        </p:spPr>
        <p:txBody>
          <a:bodyPr>
            <a:normAutofit fontScale="62500" lnSpcReduction="20000"/>
          </a:bodyPr>
          <a:lstStyle/>
          <a:p>
            <a:pPr eaLnBrk="1" hangingPunct="1">
              <a:spcBef>
                <a:spcPct val="100000"/>
              </a:spcBef>
              <a:buSzPct val="99000"/>
              <a:tabLst/>
              <a:defRPr/>
            </a:pPr>
            <a:r>
              <a:rPr lang="en-US" altLang="en-US" kern="1200">
                <a:sym typeface="Arial" panose="020B0604020202020204" pitchFamily="34" charset="0"/>
              </a:rPr>
              <a:t>Building Debris model is based on:</a:t>
            </a:r>
          </a:p>
          <a:p>
            <a:pPr marL="254000" lvl="1" indent="-254000" eaLnBrk="1" hangingPunct="1">
              <a:spcBef>
                <a:spcPct val="100000"/>
              </a:spcBef>
              <a:buSzPct val="99000"/>
              <a:tabLst/>
              <a:defRPr/>
            </a:pPr>
            <a:r>
              <a:rPr lang="en-US" altLang="en-US" kern="1200">
                <a:ea typeface="+mn-ea"/>
                <a:sym typeface="Arial" panose="020B0604020202020204" pitchFamily="34" charset="0"/>
              </a:rPr>
              <a:t>Damage state for structural and non-structural components of Hazus model buildings</a:t>
            </a:r>
          </a:p>
          <a:p>
            <a:pPr marL="254000" lvl="1" indent="-254000" eaLnBrk="1" hangingPunct="1">
              <a:spcBef>
                <a:spcPct val="100000"/>
              </a:spcBef>
              <a:buSzPct val="99000"/>
              <a:tabLst/>
              <a:defRPr/>
            </a:pPr>
            <a:r>
              <a:rPr lang="en-US" altLang="en-US" kern="1200">
                <a:ea typeface="+mn-ea"/>
                <a:sym typeface="Arial" panose="020B0604020202020204" pitchFamily="34" charset="0"/>
              </a:rPr>
              <a:t>Weight statistics for components</a:t>
            </a:r>
          </a:p>
          <a:p>
            <a:pPr marL="635000" lvl="2" indent="-254000" eaLnBrk="1" hangingPunct="1">
              <a:spcBef>
                <a:spcPct val="100000"/>
              </a:spcBef>
              <a:buSzPct val="99000"/>
              <a:tabLst/>
              <a:defRPr/>
            </a:pPr>
            <a:r>
              <a:rPr lang="en-US" altLang="en-US" kern="1200">
                <a:ea typeface="+mn-ea"/>
                <a:sym typeface="Arial" panose="020B0604020202020204" pitchFamily="34" charset="0"/>
              </a:rPr>
              <a:t>ASCE 7-98 Commentary</a:t>
            </a:r>
          </a:p>
          <a:p>
            <a:pPr marL="635000" lvl="2" indent="-254000" eaLnBrk="1" hangingPunct="1">
              <a:spcBef>
                <a:spcPct val="100000"/>
              </a:spcBef>
              <a:buSzPct val="99000"/>
              <a:tabLst/>
              <a:defRPr/>
            </a:pPr>
            <a:r>
              <a:rPr lang="en-US" altLang="en-US" kern="1200">
                <a:ea typeface="+mn-ea"/>
                <a:sym typeface="Arial" panose="020B0604020202020204" pitchFamily="34" charset="0"/>
              </a:rPr>
              <a:t>Manufacturer's manuals</a:t>
            </a:r>
          </a:p>
          <a:p>
            <a:pPr marL="635000" lvl="2" indent="-254000" eaLnBrk="1" hangingPunct="1">
              <a:spcBef>
                <a:spcPct val="100000"/>
              </a:spcBef>
              <a:buSzPct val="99000"/>
              <a:tabLst/>
              <a:defRPr/>
            </a:pPr>
            <a:r>
              <a:rPr lang="en-US" altLang="en-US" kern="1200">
                <a:ea typeface="+mn-ea"/>
                <a:sym typeface="Arial" panose="020B0604020202020204" pitchFamily="34" charset="0"/>
              </a:rPr>
              <a:t>RSMeans 2001</a:t>
            </a:r>
          </a:p>
          <a:p>
            <a:pPr marL="254000" lvl="1" indent="-254000" eaLnBrk="1" hangingPunct="1">
              <a:spcBef>
                <a:spcPct val="100000"/>
              </a:spcBef>
              <a:buSzPct val="99000"/>
              <a:defRPr/>
            </a:pPr>
            <a:r>
              <a:rPr lang="en-US" altLang="en-US" kern="1200">
                <a:sym typeface="Arial" panose="020B0604020202020204" pitchFamily="34" charset="0"/>
              </a:rPr>
              <a:t>Typical density of debris type</a:t>
            </a:r>
            <a:endParaRPr lang="en-US"/>
          </a:p>
        </p:txBody>
      </p:sp>
      <p:pic>
        <p:nvPicPr>
          <p:cNvPr id="12292" name="Picture 4" descr="The slide shows debris amounts according to zipcode zone for Hurricane Andrew: table is labeled Hurricane Andrew Debris.  There are five zipcode zones shown: Zone 1 (33186), Zone 2 (33156), Zone 3 (33156), Zone 4 (33031), and Zone 5 (33031).  Each zone has debris (tons) for observed and models debris amounts to show the comparision between observed amounts and modeled amounts.  Zone 2 has the largest amount of debris at over 450,000 tons for observed and a little over 200,000 tons for model. ">
            <a:extLst>
              <a:ext uri="{FF2B5EF4-FFF2-40B4-BE49-F238E27FC236}">
                <a16:creationId xmlns:a16="http://schemas.microsoft.com/office/drawing/2014/main" id="{9357DDB4-9507-477C-81F5-348177AE446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873625" y="2251075"/>
            <a:ext cx="3590925" cy="2295525"/>
          </a:xfrm>
          <a:noFill/>
        </p:spPr>
      </p:pic>
      <p:sp>
        <p:nvSpPr>
          <p:cNvPr id="12293" name="Slide Number Placeholder 3">
            <a:extLst>
              <a:ext uri="{FF2B5EF4-FFF2-40B4-BE49-F238E27FC236}">
                <a16:creationId xmlns:a16="http://schemas.microsoft.com/office/drawing/2014/main" id="{FC65F9CD-350A-4954-9B4B-6C35C771A3F8}"/>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73F22896-A1EB-408D-B3FB-1D323D8564E8}" type="slidenum">
              <a:rPr lang="en-US" altLang="en-US">
                <a:solidFill>
                  <a:srgbClr val="F4F8FE"/>
                </a:solidFill>
              </a:rPr>
              <a:pPr>
                <a:spcBef>
                  <a:spcPct val="100000"/>
                </a:spcBef>
                <a:buSzPct val="99000"/>
              </a:pPr>
              <a:t>9</a:t>
            </a:fld>
            <a:endParaRPr lang="en-US" altLang="en-US">
              <a:solidFill>
                <a:srgbClr val="F4F8FE"/>
              </a:solidFill>
            </a:endParaRPr>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6A9C1363-6B5C-4190-A10C-EC82D087239A}">
  <ds:schemaRefs>
    <ds:schemaRef ds:uri="http://schemas.microsoft.com/sharepoint/v3/contenttype/forms"/>
  </ds:schemaRefs>
</ds:datastoreItem>
</file>

<file path=customXml/itemProps2.xml><?xml version="1.0" encoding="utf-8"?>
<ds:datastoreItem xmlns:ds="http://schemas.openxmlformats.org/officeDocument/2006/customXml" ds:itemID="{F4832DB6-B1EC-4C5B-86B6-47E010B32357}">
  <ds:schemaRefs>
    <ds:schemaRef ds:uri="Microsoft.SharePoint.Taxonomy.ContentTypeSync"/>
  </ds:schemaRefs>
</ds:datastoreItem>
</file>

<file path=customXml/itemProps3.xml><?xml version="1.0" encoding="utf-8"?>
<ds:datastoreItem xmlns:ds="http://schemas.openxmlformats.org/officeDocument/2006/customXml" ds:itemID="{FEC2D7ED-91AC-4DD7-A387-0079ABAC9E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899b91-0dc8-40bb-9e15-ac49ad5b798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95232E4-BDBC-4580-AC62-474C7F81B98F}">
  <ds:schemaRefs>
    <ds:schemaRef ds:uri="http://schemas.microsoft.com/office/infopath/2007/PartnerControls"/>
    <ds:schemaRef ds:uri="http://purl.org/dc/terms/"/>
    <ds:schemaRef ds:uri="cc899b91-0dc8-40bb-9e15-ac49ad5b7986"/>
    <ds:schemaRef ds:uri="http://schemas.openxmlformats.org/package/2006/metadata/core-properties"/>
    <ds:schemaRef ds:uri="http://www.w3.org/XML/1998/namespace"/>
    <ds:schemaRef ds:uri="http://schemas.microsoft.com/office/2006/documentManagement/types"/>
    <ds:schemaRef ds:uri="http://schemas.microsoft.com/office/2006/metadata/propertie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EMI_PPT_V5</Template>
  <TotalTime>0</TotalTime>
  <Words>631</Words>
  <Application>Microsoft Office PowerPoint</Application>
  <PresentationFormat>On-screen Show (4:3)</PresentationFormat>
  <Paragraphs>122</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Times New Roman</vt:lpstr>
      <vt:lpstr>Wingdings</vt:lpstr>
      <vt:lpstr>Calibri</vt:lpstr>
      <vt:lpstr>EMI_PPT</vt:lpstr>
      <vt:lpstr>Lesson 13: Hurricane Analysis</vt:lpstr>
      <vt:lpstr>Goal and Objectives</vt:lpstr>
      <vt:lpstr>Hurricane-Specific Inventory</vt:lpstr>
      <vt:lpstr>Wind Loads (Pressure)</vt:lpstr>
      <vt:lpstr>Wind-Borne Debris</vt:lpstr>
      <vt:lpstr>Building Resistance</vt:lpstr>
      <vt:lpstr>Loss Model</vt:lpstr>
      <vt:lpstr>Activity 13.1</vt:lpstr>
      <vt:lpstr>Building Debris Model</vt:lpstr>
      <vt:lpstr>Activity 13.2</vt:lpstr>
      <vt:lpstr>Tree Analysis Parameters</vt:lpstr>
      <vt:lpstr>Terrain Analysis Parameters</vt:lpstr>
      <vt:lpstr>Social Losses - Shelter</vt:lpstr>
      <vt:lpstr>Economic Impacts</vt:lpstr>
      <vt:lpstr>Activity 13.3</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2019-04-10T12:58:22Z</dcterms:created>
  <dcterms:modified xsi:type="dcterms:W3CDTF">2019-04-25T12:14:01Z</dcterms:modified>
</cp:coreProperties>
</file>