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2.xml" ContentType="application/vnd.openxmlformats-officedocument.presentationml.slide+xml"/>
  <Override PartName="/ppt/slides/slide1.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71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ustomXml" Target="../customXml/item1.xml"/><Relationship Id="rId3" Type="http://schemas.openxmlformats.org/officeDocument/2006/relationships/slide" Target="slides/slide2.xml"/><Relationship Id="rId21" Type="http://schemas.openxmlformats.org/officeDocument/2006/relationships/customXml" Target="../customXml/item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DDF25236-937D-4FCD-A598-CF25FAF76B22}"/>
              </a:ext>
            </a:extLst>
          </p:cNvPr>
          <p:cNvSpPr>
            <a:spLocks noGrp="1" noChangeArrowheads="1"/>
          </p:cNvSpPr>
          <p:nvPr>
            <p:ph type="dt" sz="half" idx="10"/>
          </p:nvPr>
        </p:nvSpPr>
        <p:spPr>
          <a:ln/>
        </p:spPr>
        <p:txBody>
          <a:bodyPr/>
          <a:lstStyle>
            <a:lvl1pPr>
              <a:defRPr/>
            </a:lvl1pPr>
          </a:lstStyle>
          <a:p>
            <a:pPr>
              <a:defRPr/>
            </a:pPr>
            <a:fld id="{665E64D8-8B8C-45D4-BFB7-64B8CDB87B51}" type="datetimeFigureOut">
              <a:rPr lang="en-US"/>
              <a:pPr>
                <a:defRPr/>
              </a:pPr>
              <a:t>4/25/2019</a:t>
            </a:fld>
            <a:endParaRPr lang="en-US"/>
          </a:p>
        </p:txBody>
      </p:sp>
      <p:sp>
        <p:nvSpPr>
          <p:cNvPr id="5" name="Rectangle 5">
            <a:extLst>
              <a:ext uri="{FF2B5EF4-FFF2-40B4-BE49-F238E27FC236}">
                <a16:creationId xmlns:a16="http://schemas.microsoft.com/office/drawing/2014/main" id="{0B45576E-E92B-4798-A737-D859CEDF0AD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D42D6E07-C4B1-4E5D-A0A1-3E8B46E37DC6}"/>
              </a:ext>
            </a:extLst>
          </p:cNvPr>
          <p:cNvSpPr>
            <a:spLocks noGrp="1"/>
          </p:cNvSpPr>
          <p:nvPr>
            <p:ph type="sldNum" sz="quarter" idx="12"/>
          </p:nvPr>
        </p:nvSpPr>
        <p:spPr>
          <a:ln/>
        </p:spPr>
        <p:txBody>
          <a:bodyPr/>
          <a:lstStyle>
            <a:lvl1pPr>
              <a:defRPr/>
            </a:lvl1pPr>
          </a:lstStyle>
          <a:p>
            <a:fld id="{9F6DE016-A85E-4D00-843D-9AA5EC6EE087}" type="slidenum">
              <a:rPr lang="en-US" altLang="en-US"/>
              <a:pPr/>
              <a:t>‹#›</a:t>
            </a:fld>
            <a:endParaRPr lang="en-US" altLang="en-US"/>
          </a:p>
        </p:txBody>
      </p:sp>
    </p:spTree>
    <p:extLst>
      <p:ext uri="{BB962C8B-B14F-4D97-AF65-F5344CB8AC3E}">
        <p14:creationId xmlns:p14="http://schemas.microsoft.com/office/powerpoint/2010/main" val="4093337461"/>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A310E67F-2260-4011-BB39-C93A9B857EFE}"/>
              </a:ext>
            </a:extLst>
          </p:cNvPr>
          <p:cNvSpPr>
            <a:spLocks noGrp="1" noChangeArrowheads="1"/>
          </p:cNvSpPr>
          <p:nvPr>
            <p:ph type="dt" sz="half" idx="10"/>
          </p:nvPr>
        </p:nvSpPr>
        <p:spPr>
          <a:ln/>
        </p:spPr>
        <p:txBody>
          <a:bodyPr/>
          <a:lstStyle>
            <a:lvl1pPr>
              <a:defRPr/>
            </a:lvl1pPr>
          </a:lstStyle>
          <a:p>
            <a:pPr>
              <a:defRPr/>
            </a:pPr>
            <a:fld id="{0942C9E1-C84A-4444-93E1-3312BF36E0B8}" type="datetimeFigureOut">
              <a:rPr lang="en-US"/>
              <a:pPr>
                <a:defRPr/>
              </a:pPr>
              <a:t>4/25/2019</a:t>
            </a:fld>
            <a:endParaRPr lang="en-US"/>
          </a:p>
        </p:txBody>
      </p:sp>
      <p:sp>
        <p:nvSpPr>
          <p:cNvPr id="6" name="Rectangle 5">
            <a:extLst>
              <a:ext uri="{FF2B5EF4-FFF2-40B4-BE49-F238E27FC236}">
                <a16:creationId xmlns:a16="http://schemas.microsoft.com/office/drawing/2014/main" id="{3E1FF6E7-D914-4700-8644-F0EC89B6256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293847C7-5D72-4AAD-8622-247E85CBEEF6}"/>
              </a:ext>
            </a:extLst>
          </p:cNvPr>
          <p:cNvSpPr>
            <a:spLocks noGrp="1"/>
          </p:cNvSpPr>
          <p:nvPr>
            <p:ph type="sldNum" sz="quarter" idx="12"/>
          </p:nvPr>
        </p:nvSpPr>
        <p:spPr>
          <a:ln/>
        </p:spPr>
        <p:txBody>
          <a:bodyPr/>
          <a:lstStyle>
            <a:lvl1pPr>
              <a:defRPr/>
            </a:lvl1pPr>
          </a:lstStyle>
          <a:p>
            <a:fld id="{685D0621-5E2C-48A6-A8CD-1AE351BF6D49}" type="slidenum">
              <a:rPr lang="en-US" altLang="en-US"/>
              <a:pPr/>
              <a:t>‹#›</a:t>
            </a:fld>
            <a:endParaRPr lang="en-US" altLang="en-US"/>
          </a:p>
        </p:txBody>
      </p:sp>
    </p:spTree>
    <p:extLst>
      <p:ext uri="{BB962C8B-B14F-4D97-AF65-F5344CB8AC3E}">
        <p14:creationId xmlns:p14="http://schemas.microsoft.com/office/powerpoint/2010/main" val="2173220289"/>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197B1BE8-84F5-4BAE-B4B7-C6C5B8912A2D}"/>
              </a:ext>
            </a:extLst>
          </p:cNvPr>
          <p:cNvSpPr>
            <a:spLocks noGrp="1" noChangeArrowheads="1"/>
          </p:cNvSpPr>
          <p:nvPr>
            <p:ph type="dt" sz="half" idx="10"/>
          </p:nvPr>
        </p:nvSpPr>
        <p:spPr>
          <a:ln/>
        </p:spPr>
        <p:txBody>
          <a:bodyPr/>
          <a:lstStyle>
            <a:lvl1pPr>
              <a:defRPr/>
            </a:lvl1pPr>
          </a:lstStyle>
          <a:p>
            <a:pPr>
              <a:defRPr/>
            </a:pPr>
            <a:fld id="{98633122-5E35-493D-973D-1058C7305A17}" type="datetimeFigureOut">
              <a:rPr lang="en-US"/>
              <a:pPr>
                <a:defRPr/>
              </a:pPr>
              <a:t>4/25/2019</a:t>
            </a:fld>
            <a:endParaRPr lang="en-US"/>
          </a:p>
        </p:txBody>
      </p:sp>
      <p:sp>
        <p:nvSpPr>
          <p:cNvPr id="6" name="Rectangle 5">
            <a:extLst>
              <a:ext uri="{FF2B5EF4-FFF2-40B4-BE49-F238E27FC236}">
                <a16:creationId xmlns:a16="http://schemas.microsoft.com/office/drawing/2014/main" id="{5B8349EC-E047-471F-AA62-2EC60955643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6AC8B0DB-DF7B-4E68-9D5E-175D63FFD7BF}"/>
              </a:ext>
            </a:extLst>
          </p:cNvPr>
          <p:cNvSpPr>
            <a:spLocks noGrp="1"/>
          </p:cNvSpPr>
          <p:nvPr>
            <p:ph type="sldNum" sz="quarter" idx="12"/>
          </p:nvPr>
        </p:nvSpPr>
        <p:spPr>
          <a:ln/>
        </p:spPr>
        <p:txBody>
          <a:bodyPr/>
          <a:lstStyle>
            <a:lvl1pPr>
              <a:defRPr/>
            </a:lvl1pPr>
          </a:lstStyle>
          <a:p>
            <a:fld id="{9335EA29-29CD-458B-A896-D208449B7AB7}" type="slidenum">
              <a:rPr lang="en-US" altLang="en-US"/>
              <a:pPr/>
              <a:t>‹#›</a:t>
            </a:fld>
            <a:endParaRPr lang="en-US" altLang="en-US"/>
          </a:p>
        </p:txBody>
      </p:sp>
    </p:spTree>
    <p:extLst>
      <p:ext uri="{BB962C8B-B14F-4D97-AF65-F5344CB8AC3E}">
        <p14:creationId xmlns:p14="http://schemas.microsoft.com/office/powerpoint/2010/main" val="1329364475"/>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2F1D39A3-ECC7-44AC-880B-93E0DE7C4030}"/>
              </a:ext>
            </a:extLst>
          </p:cNvPr>
          <p:cNvSpPr>
            <a:spLocks noGrp="1" noChangeArrowheads="1"/>
          </p:cNvSpPr>
          <p:nvPr>
            <p:ph type="dt" sz="half" idx="10"/>
          </p:nvPr>
        </p:nvSpPr>
        <p:spPr>
          <a:ln/>
        </p:spPr>
        <p:txBody>
          <a:bodyPr/>
          <a:lstStyle>
            <a:lvl1pPr>
              <a:defRPr/>
            </a:lvl1pPr>
          </a:lstStyle>
          <a:p>
            <a:pPr>
              <a:defRPr/>
            </a:pPr>
            <a:fld id="{7667F129-8129-4A2E-A029-DF1E9B740527}" type="datetimeFigureOut">
              <a:rPr lang="en-US"/>
              <a:pPr>
                <a:defRPr/>
              </a:pPr>
              <a:t>4/25/2019</a:t>
            </a:fld>
            <a:endParaRPr lang="en-US"/>
          </a:p>
        </p:txBody>
      </p:sp>
      <p:sp>
        <p:nvSpPr>
          <p:cNvPr id="5" name="Rectangle 5">
            <a:extLst>
              <a:ext uri="{FF2B5EF4-FFF2-40B4-BE49-F238E27FC236}">
                <a16:creationId xmlns:a16="http://schemas.microsoft.com/office/drawing/2014/main" id="{37712844-9309-4C78-9D58-1ECFF28DE51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D77B7E36-7417-40AF-8CF5-677DA94093EF}"/>
              </a:ext>
            </a:extLst>
          </p:cNvPr>
          <p:cNvSpPr>
            <a:spLocks noGrp="1"/>
          </p:cNvSpPr>
          <p:nvPr>
            <p:ph type="sldNum" sz="quarter" idx="12"/>
          </p:nvPr>
        </p:nvSpPr>
        <p:spPr>
          <a:ln/>
        </p:spPr>
        <p:txBody>
          <a:bodyPr/>
          <a:lstStyle>
            <a:lvl1pPr>
              <a:defRPr/>
            </a:lvl1pPr>
          </a:lstStyle>
          <a:p>
            <a:fld id="{2C139743-C50F-4BC2-9737-D76D9B574E8B}" type="slidenum">
              <a:rPr lang="en-US" altLang="en-US"/>
              <a:pPr/>
              <a:t>‹#›</a:t>
            </a:fld>
            <a:endParaRPr lang="en-US" altLang="en-US"/>
          </a:p>
        </p:txBody>
      </p:sp>
    </p:spTree>
    <p:extLst>
      <p:ext uri="{BB962C8B-B14F-4D97-AF65-F5344CB8AC3E}">
        <p14:creationId xmlns:p14="http://schemas.microsoft.com/office/powerpoint/2010/main" val="3290544452"/>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2A997FED-C6BA-40EE-BBCC-6DABC792763B}"/>
              </a:ext>
            </a:extLst>
          </p:cNvPr>
          <p:cNvSpPr>
            <a:spLocks noGrp="1" noChangeArrowheads="1"/>
          </p:cNvSpPr>
          <p:nvPr>
            <p:ph type="dt" sz="half" idx="10"/>
          </p:nvPr>
        </p:nvSpPr>
        <p:spPr>
          <a:ln/>
        </p:spPr>
        <p:txBody>
          <a:bodyPr/>
          <a:lstStyle>
            <a:lvl1pPr>
              <a:defRPr/>
            </a:lvl1pPr>
          </a:lstStyle>
          <a:p>
            <a:pPr>
              <a:defRPr/>
            </a:pPr>
            <a:fld id="{61ED1D24-8866-41B7-B01B-A57C6361A5EC}" type="datetimeFigureOut">
              <a:rPr lang="en-US"/>
              <a:pPr>
                <a:defRPr/>
              </a:pPr>
              <a:t>4/25/2019</a:t>
            </a:fld>
            <a:endParaRPr lang="en-US"/>
          </a:p>
        </p:txBody>
      </p:sp>
      <p:sp>
        <p:nvSpPr>
          <p:cNvPr id="5" name="Rectangle 5">
            <a:extLst>
              <a:ext uri="{FF2B5EF4-FFF2-40B4-BE49-F238E27FC236}">
                <a16:creationId xmlns:a16="http://schemas.microsoft.com/office/drawing/2014/main" id="{EB742E11-B908-450D-8BFE-99CED90C2EE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D683DCA5-33BE-494F-9A96-E1D41D251FA1}"/>
              </a:ext>
            </a:extLst>
          </p:cNvPr>
          <p:cNvSpPr>
            <a:spLocks noGrp="1"/>
          </p:cNvSpPr>
          <p:nvPr>
            <p:ph type="sldNum" sz="quarter" idx="12"/>
          </p:nvPr>
        </p:nvSpPr>
        <p:spPr>
          <a:ln/>
        </p:spPr>
        <p:txBody>
          <a:bodyPr/>
          <a:lstStyle>
            <a:lvl1pPr>
              <a:defRPr/>
            </a:lvl1pPr>
          </a:lstStyle>
          <a:p>
            <a:fld id="{9D09723D-6620-466A-AD88-D0D92A248BE0}" type="slidenum">
              <a:rPr lang="en-US" altLang="en-US"/>
              <a:pPr/>
              <a:t>‹#›</a:t>
            </a:fld>
            <a:endParaRPr lang="en-US" altLang="en-US"/>
          </a:p>
        </p:txBody>
      </p:sp>
    </p:spTree>
    <p:extLst>
      <p:ext uri="{BB962C8B-B14F-4D97-AF65-F5344CB8AC3E}">
        <p14:creationId xmlns:p14="http://schemas.microsoft.com/office/powerpoint/2010/main" val="3504520780"/>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1D78C68C-727E-4FE4-89B1-741C50985A40}"/>
              </a:ext>
            </a:extLst>
          </p:cNvPr>
          <p:cNvSpPr>
            <a:spLocks noGrp="1" noChangeArrowheads="1"/>
          </p:cNvSpPr>
          <p:nvPr>
            <p:ph type="dt" sz="half" idx="10"/>
          </p:nvPr>
        </p:nvSpPr>
        <p:spPr>
          <a:ln/>
        </p:spPr>
        <p:txBody>
          <a:bodyPr/>
          <a:lstStyle>
            <a:lvl1pPr>
              <a:defRPr/>
            </a:lvl1pPr>
          </a:lstStyle>
          <a:p>
            <a:pPr>
              <a:defRPr/>
            </a:pPr>
            <a:fld id="{005B31D1-A577-4D26-8A0B-E81DF4A36135}" type="datetimeFigureOut">
              <a:rPr lang="en-US"/>
              <a:pPr>
                <a:defRPr/>
              </a:pPr>
              <a:t>4/25/2019</a:t>
            </a:fld>
            <a:endParaRPr lang="en-US"/>
          </a:p>
        </p:txBody>
      </p:sp>
      <p:sp>
        <p:nvSpPr>
          <p:cNvPr id="5" name="Rectangle 5">
            <a:extLst>
              <a:ext uri="{FF2B5EF4-FFF2-40B4-BE49-F238E27FC236}">
                <a16:creationId xmlns:a16="http://schemas.microsoft.com/office/drawing/2014/main" id="{792313AC-4315-4E45-9767-EFBE267AAB5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274A63DB-C70A-46FA-950B-E87318C32F39}"/>
              </a:ext>
            </a:extLst>
          </p:cNvPr>
          <p:cNvSpPr>
            <a:spLocks noGrp="1"/>
          </p:cNvSpPr>
          <p:nvPr>
            <p:ph type="sldNum" sz="quarter" idx="12"/>
          </p:nvPr>
        </p:nvSpPr>
        <p:spPr>
          <a:ln/>
        </p:spPr>
        <p:txBody>
          <a:bodyPr/>
          <a:lstStyle>
            <a:lvl1pPr>
              <a:defRPr/>
            </a:lvl1pPr>
          </a:lstStyle>
          <a:p>
            <a:fld id="{BED4CE60-EB2B-49AB-A3FC-0988B1664095}" type="slidenum">
              <a:rPr lang="en-US" altLang="en-US"/>
              <a:pPr/>
              <a:t>‹#›</a:t>
            </a:fld>
            <a:endParaRPr lang="en-US" altLang="en-US"/>
          </a:p>
        </p:txBody>
      </p:sp>
    </p:spTree>
    <p:extLst>
      <p:ext uri="{BB962C8B-B14F-4D97-AF65-F5344CB8AC3E}">
        <p14:creationId xmlns:p14="http://schemas.microsoft.com/office/powerpoint/2010/main" val="368475046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944DE6AE-B308-4913-81E4-0B87B7195D49}"/>
              </a:ext>
            </a:extLst>
          </p:cNvPr>
          <p:cNvSpPr>
            <a:spLocks noGrp="1" noChangeArrowheads="1"/>
          </p:cNvSpPr>
          <p:nvPr>
            <p:ph type="dt" sz="half" idx="10"/>
          </p:nvPr>
        </p:nvSpPr>
        <p:spPr>
          <a:ln/>
        </p:spPr>
        <p:txBody>
          <a:bodyPr/>
          <a:lstStyle>
            <a:lvl1pPr>
              <a:defRPr/>
            </a:lvl1pPr>
          </a:lstStyle>
          <a:p>
            <a:pPr>
              <a:defRPr/>
            </a:pPr>
            <a:fld id="{763AEA83-BEDB-4BD2-981E-C639EB098E23}" type="datetimeFigureOut">
              <a:rPr lang="en-US"/>
              <a:pPr>
                <a:defRPr/>
              </a:pPr>
              <a:t>4/25/2019</a:t>
            </a:fld>
            <a:endParaRPr lang="en-US"/>
          </a:p>
        </p:txBody>
      </p:sp>
      <p:sp>
        <p:nvSpPr>
          <p:cNvPr id="5" name="Rectangle 5">
            <a:extLst>
              <a:ext uri="{FF2B5EF4-FFF2-40B4-BE49-F238E27FC236}">
                <a16:creationId xmlns:a16="http://schemas.microsoft.com/office/drawing/2014/main" id="{D5941CD5-E97E-4D9C-9081-ED2D7FBB270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309165DE-E75A-4B4E-915E-45D13E158B9E}"/>
              </a:ext>
            </a:extLst>
          </p:cNvPr>
          <p:cNvSpPr>
            <a:spLocks noGrp="1"/>
          </p:cNvSpPr>
          <p:nvPr>
            <p:ph type="sldNum" sz="quarter" idx="12"/>
          </p:nvPr>
        </p:nvSpPr>
        <p:spPr>
          <a:ln/>
        </p:spPr>
        <p:txBody>
          <a:bodyPr/>
          <a:lstStyle>
            <a:lvl1pPr>
              <a:defRPr/>
            </a:lvl1pPr>
          </a:lstStyle>
          <a:p>
            <a:fld id="{1053CD6D-0859-499E-8AC2-2F6E7BFFB5E0}" type="slidenum">
              <a:rPr lang="en-US" altLang="en-US"/>
              <a:pPr/>
              <a:t>‹#›</a:t>
            </a:fld>
            <a:endParaRPr lang="en-US" altLang="en-US"/>
          </a:p>
        </p:txBody>
      </p:sp>
    </p:spTree>
    <p:extLst>
      <p:ext uri="{BB962C8B-B14F-4D97-AF65-F5344CB8AC3E}">
        <p14:creationId xmlns:p14="http://schemas.microsoft.com/office/powerpoint/2010/main" val="568151248"/>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61A7015C-36BE-40DC-AB61-92630894B00E}"/>
              </a:ext>
            </a:extLst>
          </p:cNvPr>
          <p:cNvSpPr>
            <a:spLocks noGrp="1" noChangeArrowheads="1"/>
          </p:cNvSpPr>
          <p:nvPr>
            <p:ph type="dt" sz="half" idx="10"/>
          </p:nvPr>
        </p:nvSpPr>
        <p:spPr>
          <a:ln/>
        </p:spPr>
        <p:txBody>
          <a:bodyPr/>
          <a:lstStyle>
            <a:lvl1pPr>
              <a:defRPr/>
            </a:lvl1pPr>
          </a:lstStyle>
          <a:p>
            <a:pPr>
              <a:defRPr/>
            </a:pPr>
            <a:fld id="{6923325C-C60B-44E5-AF72-1EB81A2E386A}" type="datetimeFigureOut">
              <a:rPr lang="en-US"/>
              <a:pPr>
                <a:defRPr/>
              </a:pPr>
              <a:t>4/25/2019</a:t>
            </a:fld>
            <a:endParaRPr lang="en-US"/>
          </a:p>
        </p:txBody>
      </p:sp>
      <p:sp>
        <p:nvSpPr>
          <p:cNvPr id="4" name="Rectangle 5">
            <a:extLst>
              <a:ext uri="{FF2B5EF4-FFF2-40B4-BE49-F238E27FC236}">
                <a16:creationId xmlns:a16="http://schemas.microsoft.com/office/drawing/2014/main" id="{9B07B059-B861-43D3-8402-AD5E3FDE28B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B6586E65-847F-40A1-BD69-4E63DD961BF1}"/>
              </a:ext>
            </a:extLst>
          </p:cNvPr>
          <p:cNvSpPr>
            <a:spLocks noGrp="1"/>
          </p:cNvSpPr>
          <p:nvPr>
            <p:ph type="sldNum" sz="quarter" idx="12"/>
          </p:nvPr>
        </p:nvSpPr>
        <p:spPr>
          <a:ln/>
        </p:spPr>
        <p:txBody>
          <a:bodyPr/>
          <a:lstStyle>
            <a:lvl1pPr>
              <a:defRPr/>
            </a:lvl1pPr>
          </a:lstStyle>
          <a:p>
            <a:fld id="{720EB212-B539-4980-B13E-E3B0CB560B1C}" type="slidenum">
              <a:rPr lang="en-US" altLang="en-US"/>
              <a:pPr/>
              <a:t>‹#›</a:t>
            </a:fld>
            <a:endParaRPr lang="en-US" altLang="en-US"/>
          </a:p>
        </p:txBody>
      </p:sp>
    </p:spTree>
    <p:extLst>
      <p:ext uri="{BB962C8B-B14F-4D97-AF65-F5344CB8AC3E}">
        <p14:creationId xmlns:p14="http://schemas.microsoft.com/office/powerpoint/2010/main" val="4010075561"/>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0357903B-980B-49E3-A3D4-C5D77E77BE34}"/>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B4A3CDAE-46FD-499D-89F8-5764EF720593}"/>
              </a:ext>
            </a:extLst>
          </p:cNvPr>
          <p:cNvSpPr>
            <a:spLocks noGrp="1"/>
          </p:cNvSpPr>
          <p:nvPr>
            <p:ph type="sldNum" sz="quarter" idx="11"/>
          </p:nvPr>
        </p:nvSpPr>
        <p:spPr/>
        <p:txBody>
          <a:bodyPr/>
          <a:lstStyle>
            <a:lvl1pPr>
              <a:defRPr/>
            </a:lvl1pPr>
          </a:lstStyle>
          <a:p>
            <a:fld id="{DF1CE5CC-9305-4CD2-B572-B6A372139A69}" type="slidenum">
              <a:rPr lang="en-US" altLang="en-US"/>
              <a:pPr/>
              <a:t>‹#›</a:t>
            </a:fld>
            <a:endParaRPr lang="en-US" altLang="en-US"/>
          </a:p>
        </p:txBody>
      </p:sp>
    </p:spTree>
    <p:extLst>
      <p:ext uri="{BB962C8B-B14F-4D97-AF65-F5344CB8AC3E}">
        <p14:creationId xmlns:p14="http://schemas.microsoft.com/office/powerpoint/2010/main" val="350382152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80CC29F8-71A8-4D7F-A240-694B35974E0B}"/>
              </a:ext>
            </a:extLst>
          </p:cNvPr>
          <p:cNvSpPr>
            <a:spLocks noGrp="1" noChangeArrowheads="1"/>
          </p:cNvSpPr>
          <p:nvPr>
            <p:ph type="dt" sz="half" idx="10"/>
          </p:nvPr>
        </p:nvSpPr>
        <p:spPr>
          <a:ln/>
        </p:spPr>
        <p:txBody>
          <a:bodyPr/>
          <a:lstStyle>
            <a:lvl1pPr>
              <a:defRPr/>
            </a:lvl1pPr>
          </a:lstStyle>
          <a:p>
            <a:pPr>
              <a:defRPr/>
            </a:pPr>
            <a:fld id="{7DE2C5E7-9ED7-431A-BBCF-E9200911075E}" type="datetimeFigureOut">
              <a:rPr lang="en-US"/>
              <a:pPr>
                <a:defRPr/>
              </a:pPr>
              <a:t>4/25/2019</a:t>
            </a:fld>
            <a:endParaRPr lang="en-US"/>
          </a:p>
        </p:txBody>
      </p:sp>
      <p:sp>
        <p:nvSpPr>
          <p:cNvPr id="5" name="Rectangle 5">
            <a:extLst>
              <a:ext uri="{FF2B5EF4-FFF2-40B4-BE49-F238E27FC236}">
                <a16:creationId xmlns:a16="http://schemas.microsoft.com/office/drawing/2014/main" id="{0236E1E3-278E-4DA7-9497-C5EE6FE5ADD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B805A314-1375-4306-909C-8DF1498A6EC6}"/>
              </a:ext>
            </a:extLst>
          </p:cNvPr>
          <p:cNvSpPr>
            <a:spLocks noGrp="1"/>
          </p:cNvSpPr>
          <p:nvPr>
            <p:ph type="sldNum" sz="quarter" idx="12"/>
          </p:nvPr>
        </p:nvSpPr>
        <p:spPr>
          <a:ln/>
        </p:spPr>
        <p:txBody>
          <a:bodyPr/>
          <a:lstStyle>
            <a:lvl1pPr>
              <a:defRPr/>
            </a:lvl1pPr>
          </a:lstStyle>
          <a:p>
            <a:fld id="{D4041390-8745-4B01-BDA1-4081728B70A7}" type="slidenum">
              <a:rPr lang="en-US" altLang="en-US"/>
              <a:pPr/>
              <a:t>‹#›</a:t>
            </a:fld>
            <a:endParaRPr lang="en-US" altLang="en-US"/>
          </a:p>
        </p:txBody>
      </p:sp>
    </p:spTree>
    <p:extLst>
      <p:ext uri="{BB962C8B-B14F-4D97-AF65-F5344CB8AC3E}">
        <p14:creationId xmlns:p14="http://schemas.microsoft.com/office/powerpoint/2010/main" val="2826594407"/>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1418105A-0BDC-4C45-A247-5F2985BF7277}"/>
              </a:ext>
            </a:extLst>
          </p:cNvPr>
          <p:cNvSpPr>
            <a:spLocks noGrp="1" noChangeArrowheads="1"/>
          </p:cNvSpPr>
          <p:nvPr>
            <p:ph type="dt" sz="half" idx="15"/>
          </p:nvPr>
        </p:nvSpPr>
        <p:spPr>
          <a:ln/>
        </p:spPr>
        <p:txBody>
          <a:bodyPr/>
          <a:lstStyle>
            <a:lvl1pPr>
              <a:defRPr/>
            </a:lvl1pPr>
          </a:lstStyle>
          <a:p>
            <a:pPr>
              <a:defRPr/>
            </a:pPr>
            <a:fld id="{FE9BCCA3-46D0-4CB4-BD8D-C3DBE404A2E4}" type="datetimeFigureOut">
              <a:rPr lang="en-US"/>
              <a:pPr>
                <a:defRPr/>
              </a:pPr>
              <a:t>4/25/2019</a:t>
            </a:fld>
            <a:endParaRPr lang="en-US"/>
          </a:p>
        </p:txBody>
      </p:sp>
      <p:sp>
        <p:nvSpPr>
          <p:cNvPr id="6" name="Rectangle 5">
            <a:extLst>
              <a:ext uri="{FF2B5EF4-FFF2-40B4-BE49-F238E27FC236}">
                <a16:creationId xmlns:a16="http://schemas.microsoft.com/office/drawing/2014/main" id="{5F83E2A6-2164-4BCA-8467-B06D1F37FCB9}"/>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C438924B-85BF-4E26-8E79-2DC295D80253}"/>
              </a:ext>
            </a:extLst>
          </p:cNvPr>
          <p:cNvSpPr>
            <a:spLocks noGrp="1"/>
          </p:cNvSpPr>
          <p:nvPr>
            <p:ph type="sldNum" sz="quarter" idx="17"/>
          </p:nvPr>
        </p:nvSpPr>
        <p:spPr>
          <a:ln/>
        </p:spPr>
        <p:txBody>
          <a:bodyPr/>
          <a:lstStyle>
            <a:lvl1pPr>
              <a:defRPr/>
            </a:lvl1pPr>
          </a:lstStyle>
          <a:p>
            <a:fld id="{9F0F238A-19EC-4F88-ACDB-FFFAE88D5B4C}" type="slidenum">
              <a:rPr lang="en-US" altLang="en-US"/>
              <a:pPr/>
              <a:t>‹#›</a:t>
            </a:fld>
            <a:endParaRPr lang="en-US" altLang="en-US"/>
          </a:p>
        </p:txBody>
      </p:sp>
    </p:spTree>
    <p:extLst>
      <p:ext uri="{BB962C8B-B14F-4D97-AF65-F5344CB8AC3E}">
        <p14:creationId xmlns:p14="http://schemas.microsoft.com/office/powerpoint/2010/main" val="2388339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D8A9FD60-ADE1-4A55-A4B5-C50B3F3636CB}"/>
              </a:ext>
            </a:extLst>
          </p:cNvPr>
          <p:cNvSpPr>
            <a:spLocks noGrp="1" noChangeArrowheads="1"/>
          </p:cNvSpPr>
          <p:nvPr>
            <p:ph type="dt" sz="half" idx="15"/>
          </p:nvPr>
        </p:nvSpPr>
        <p:spPr>
          <a:ln/>
        </p:spPr>
        <p:txBody>
          <a:bodyPr/>
          <a:lstStyle>
            <a:lvl1pPr>
              <a:defRPr/>
            </a:lvl1pPr>
          </a:lstStyle>
          <a:p>
            <a:pPr>
              <a:defRPr/>
            </a:pPr>
            <a:fld id="{A9F9329A-BC7F-40BF-95B3-7D4490861AC1}" type="datetimeFigureOut">
              <a:rPr lang="en-US"/>
              <a:pPr>
                <a:defRPr/>
              </a:pPr>
              <a:t>4/25/2019</a:t>
            </a:fld>
            <a:endParaRPr lang="en-US"/>
          </a:p>
        </p:txBody>
      </p:sp>
      <p:sp>
        <p:nvSpPr>
          <p:cNvPr id="6" name="Rectangle 5">
            <a:extLst>
              <a:ext uri="{FF2B5EF4-FFF2-40B4-BE49-F238E27FC236}">
                <a16:creationId xmlns:a16="http://schemas.microsoft.com/office/drawing/2014/main" id="{828A2CE2-9864-4022-A42F-7419EA40D7E7}"/>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B118658E-BC00-4567-8D27-5E4F69ED7E99}"/>
              </a:ext>
            </a:extLst>
          </p:cNvPr>
          <p:cNvSpPr>
            <a:spLocks noGrp="1"/>
          </p:cNvSpPr>
          <p:nvPr>
            <p:ph type="sldNum" sz="quarter" idx="17"/>
          </p:nvPr>
        </p:nvSpPr>
        <p:spPr>
          <a:ln/>
        </p:spPr>
        <p:txBody>
          <a:bodyPr/>
          <a:lstStyle>
            <a:lvl1pPr>
              <a:defRPr/>
            </a:lvl1pPr>
          </a:lstStyle>
          <a:p>
            <a:fld id="{54F7017D-EC43-4FD2-A7C8-F88E76A83A75}" type="slidenum">
              <a:rPr lang="en-US" altLang="en-US"/>
              <a:pPr/>
              <a:t>‹#›</a:t>
            </a:fld>
            <a:endParaRPr lang="en-US" altLang="en-US"/>
          </a:p>
        </p:txBody>
      </p:sp>
    </p:spTree>
    <p:extLst>
      <p:ext uri="{BB962C8B-B14F-4D97-AF65-F5344CB8AC3E}">
        <p14:creationId xmlns:p14="http://schemas.microsoft.com/office/powerpoint/2010/main" val="3956963395"/>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304B03EE-B30E-4FF9-A834-D0A3BB9D43B9}"/>
              </a:ext>
            </a:extLst>
          </p:cNvPr>
          <p:cNvSpPr>
            <a:spLocks noGrp="1" noChangeArrowheads="1"/>
          </p:cNvSpPr>
          <p:nvPr>
            <p:ph type="dt" sz="half" idx="15"/>
          </p:nvPr>
        </p:nvSpPr>
        <p:spPr>
          <a:ln/>
        </p:spPr>
        <p:txBody>
          <a:bodyPr/>
          <a:lstStyle>
            <a:lvl1pPr>
              <a:defRPr/>
            </a:lvl1pPr>
          </a:lstStyle>
          <a:p>
            <a:pPr>
              <a:defRPr/>
            </a:pPr>
            <a:fld id="{65F0953E-3322-4835-9173-1EDF2A86D692}" type="datetimeFigureOut">
              <a:rPr lang="en-US"/>
              <a:pPr>
                <a:defRPr/>
              </a:pPr>
              <a:t>4/25/2019</a:t>
            </a:fld>
            <a:endParaRPr lang="en-US"/>
          </a:p>
        </p:txBody>
      </p:sp>
      <p:sp>
        <p:nvSpPr>
          <p:cNvPr id="6" name="Rectangle 5">
            <a:extLst>
              <a:ext uri="{FF2B5EF4-FFF2-40B4-BE49-F238E27FC236}">
                <a16:creationId xmlns:a16="http://schemas.microsoft.com/office/drawing/2014/main" id="{032B3047-EBA9-4E2E-86B4-5B508209AEA9}"/>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207E022C-CF6C-4CFD-B67C-458A47FE39F0}"/>
              </a:ext>
            </a:extLst>
          </p:cNvPr>
          <p:cNvSpPr>
            <a:spLocks noGrp="1"/>
          </p:cNvSpPr>
          <p:nvPr>
            <p:ph type="sldNum" sz="quarter" idx="17"/>
          </p:nvPr>
        </p:nvSpPr>
        <p:spPr>
          <a:ln/>
        </p:spPr>
        <p:txBody>
          <a:bodyPr/>
          <a:lstStyle>
            <a:lvl1pPr>
              <a:defRPr/>
            </a:lvl1pPr>
          </a:lstStyle>
          <a:p>
            <a:fld id="{3791DD24-F6DA-4756-80C3-245AA740AC61}" type="slidenum">
              <a:rPr lang="en-US" altLang="en-US"/>
              <a:pPr/>
              <a:t>‹#›</a:t>
            </a:fld>
            <a:endParaRPr lang="en-US" altLang="en-US"/>
          </a:p>
        </p:txBody>
      </p:sp>
    </p:spTree>
    <p:extLst>
      <p:ext uri="{BB962C8B-B14F-4D97-AF65-F5344CB8AC3E}">
        <p14:creationId xmlns:p14="http://schemas.microsoft.com/office/powerpoint/2010/main" val="355185760"/>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5147492D-B05C-44E3-A709-362A9E348990}"/>
              </a:ext>
            </a:extLst>
          </p:cNvPr>
          <p:cNvSpPr>
            <a:spLocks noGrp="1" noChangeArrowheads="1"/>
          </p:cNvSpPr>
          <p:nvPr>
            <p:ph type="dt" sz="half" idx="10"/>
          </p:nvPr>
        </p:nvSpPr>
        <p:spPr>
          <a:ln/>
        </p:spPr>
        <p:txBody>
          <a:bodyPr/>
          <a:lstStyle>
            <a:lvl1pPr>
              <a:defRPr/>
            </a:lvl1pPr>
          </a:lstStyle>
          <a:p>
            <a:pPr>
              <a:defRPr/>
            </a:pPr>
            <a:fld id="{56479DEA-B721-4FF1-A8D8-384F7878811D}" type="datetimeFigureOut">
              <a:rPr lang="en-US"/>
              <a:pPr>
                <a:defRPr/>
              </a:pPr>
              <a:t>4/25/2019</a:t>
            </a:fld>
            <a:endParaRPr lang="en-US"/>
          </a:p>
        </p:txBody>
      </p:sp>
      <p:sp>
        <p:nvSpPr>
          <p:cNvPr id="7" name="Rectangle 5">
            <a:extLst>
              <a:ext uri="{FF2B5EF4-FFF2-40B4-BE49-F238E27FC236}">
                <a16:creationId xmlns:a16="http://schemas.microsoft.com/office/drawing/2014/main" id="{D239A936-DC0B-45A3-8C2C-CF119FCBC1E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EBCF835F-8008-4CE8-B998-66F1B3C79F2F}"/>
              </a:ext>
            </a:extLst>
          </p:cNvPr>
          <p:cNvSpPr>
            <a:spLocks noGrp="1"/>
          </p:cNvSpPr>
          <p:nvPr>
            <p:ph type="sldNum" sz="quarter" idx="12"/>
          </p:nvPr>
        </p:nvSpPr>
        <p:spPr>
          <a:ln/>
        </p:spPr>
        <p:txBody>
          <a:bodyPr/>
          <a:lstStyle>
            <a:lvl1pPr>
              <a:defRPr/>
            </a:lvl1pPr>
          </a:lstStyle>
          <a:p>
            <a:fld id="{E490FAA7-E55A-48E9-A9CF-65B8F180B97D}" type="slidenum">
              <a:rPr lang="en-US" altLang="en-US"/>
              <a:pPr/>
              <a:t>‹#›</a:t>
            </a:fld>
            <a:endParaRPr lang="en-US" altLang="en-US"/>
          </a:p>
        </p:txBody>
      </p:sp>
    </p:spTree>
    <p:extLst>
      <p:ext uri="{BB962C8B-B14F-4D97-AF65-F5344CB8AC3E}">
        <p14:creationId xmlns:p14="http://schemas.microsoft.com/office/powerpoint/2010/main" val="4070548437"/>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ACAC6C04-759C-436F-A1CC-0CD5711D502E}"/>
              </a:ext>
            </a:extLst>
          </p:cNvPr>
          <p:cNvSpPr>
            <a:spLocks noGrp="1" noChangeArrowheads="1"/>
          </p:cNvSpPr>
          <p:nvPr>
            <p:ph type="dt" sz="half" idx="10"/>
          </p:nvPr>
        </p:nvSpPr>
        <p:spPr>
          <a:ln/>
        </p:spPr>
        <p:txBody>
          <a:bodyPr/>
          <a:lstStyle>
            <a:lvl1pPr>
              <a:defRPr/>
            </a:lvl1pPr>
          </a:lstStyle>
          <a:p>
            <a:pPr>
              <a:defRPr/>
            </a:pPr>
            <a:fld id="{A9422254-BEBD-499A-8412-9541ABC05FFD}" type="datetimeFigureOut">
              <a:rPr lang="en-US"/>
              <a:pPr>
                <a:defRPr/>
              </a:pPr>
              <a:t>4/25/2019</a:t>
            </a:fld>
            <a:endParaRPr lang="en-US"/>
          </a:p>
        </p:txBody>
      </p:sp>
      <p:sp>
        <p:nvSpPr>
          <p:cNvPr id="4" name="Rectangle 5">
            <a:extLst>
              <a:ext uri="{FF2B5EF4-FFF2-40B4-BE49-F238E27FC236}">
                <a16:creationId xmlns:a16="http://schemas.microsoft.com/office/drawing/2014/main" id="{0D7216E7-D918-4844-AF02-594524EA97F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FCA20B76-D065-4E06-A016-FEB31BE7D640}"/>
              </a:ext>
            </a:extLst>
          </p:cNvPr>
          <p:cNvSpPr>
            <a:spLocks noGrp="1"/>
          </p:cNvSpPr>
          <p:nvPr>
            <p:ph type="sldNum" sz="quarter" idx="12"/>
          </p:nvPr>
        </p:nvSpPr>
        <p:spPr>
          <a:ln/>
        </p:spPr>
        <p:txBody>
          <a:bodyPr/>
          <a:lstStyle>
            <a:lvl1pPr>
              <a:defRPr/>
            </a:lvl1pPr>
          </a:lstStyle>
          <a:p>
            <a:fld id="{CDD3249B-2E11-4AE0-81C7-0D12FFCB04C1}" type="slidenum">
              <a:rPr lang="en-US" altLang="en-US"/>
              <a:pPr/>
              <a:t>‹#›</a:t>
            </a:fld>
            <a:endParaRPr lang="en-US" altLang="en-US"/>
          </a:p>
        </p:txBody>
      </p:sp>
    </p:spTree>
    <p:extLst>
      <p:ext uri="{BB962C8B-B14F-4D97-AF65-F5344CB8AC3E}">
        <p14:creationId xmlns:p14="http://schemas.microsoft.com/office/powerpoint/2010/main" val="1440504131"/>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3A37D8CC-9910-41AD-B0E8-4AB9291C36D1}"/>
              </a:ext>
            </a:extLst>
          </p:cNvPr>
          <p:cNvSpPr>
            <a:spLocks noGrp="1" noChangeArrowheads="1"/>
          </p:cNvSpPr>
          <p:nvPr>
            <p:ph type="dt" sz="half" idx="10"/>
          </p:nvPr>
        </p:nvSpPr>
        <p:spPr/>
        <p:txBody>
          <a:bodyPr/>
          <a:lstStyle>
            <a:lvl1pPr>
              <a:defRPr smtClean="0"/>
            </a:lvl1pPr>
          </a:lstStyle>
          <a:p>
            <a:pPr>
              <a:defRPr/>
            </a:pPr>
            <a:fld id="{2BC65EDF-F469-470E-BCA1-6325CEF2B4C2}" type="datetimeFigureOut">
              <a:rPr lang="en-US"/>
              <a:pPr>
                <a:defRPr/>
              </a:pPr>
              <a:t>4/25/2019</a:t>
            </a:fld>
            <a:endParaRPr lang="en-US"/>
          </a:p>
        </p:txBody>
      </p:sp>
      <p:sp>
        <p:nvSpPr>
          <p:cNvPr id="3" name="Rectangle 5">
            <a:extLst>
              <a:ext uri="{FF2B5EF4-FFF2-40B4-BE49-F238E27FC236}">
                <a16:creationId xmlns:a16="http://schemas.microsoft.com/office/drawing/2014/main" id="{A6E5297C-E7EE-46AE-9A1F-6160177B9AB6}"/>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52596630-6FDB-4081-800B-A1A21EAC5118}"/>
              </a:ext>
            </a:extLst>
          </p:cNvPr>
          <p:cNvSpPr>
            <a:spLocks noGrp="1"/>
          </p:cNvSpPr>
          <p:nvPr>
            <p:ph type="sldNum" sz="quarter" idx="12"/>
          </p:nvPr>
        </p:nvSpPr>
        <p:spPr>
          <a:xfrm>
            <a:off x="6934200" y="6245225"/>
            <a:ext cx="2133600" cy="476250"/>
          </a:xfrm>
        </p:spPr>
        <p:txBody>
          <a:bodyPr/>
          <a:lstStyle>
            <a:lvl1pPr>
              <a:defRPr/>
            </a:lvl1pPr>
          </a:lstStyle>
          <a:p>
            <a:fld id="{73D63F6F-2F97-4E83-823F-80B71A3B55D6}" type="slidenum">
              <a:rPr lang="en-US" altLang="en-US"/>
              <a:pPr/>
              <a:t>‹#›</a:t>
            </a:fld>
            <a:endParaRPr lang="en-US" altLang="en-US"/>
          </a:p>
        </p:txBody>
      </p:sp>
    </p:spTree>
    <p:extLst>
      <p:ext uri="{BB962C8B-B14F-4D97-AF65-F5344CB8AC3E}">
        <p14:creationId xmlns:p14="http://schemas.microsoft.com/office/powerpoint/2010/main" val="2298679342"/>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A197821C-03CC-4081-BE8C-6E763D623E81}"/>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814EEDF1-61A4-4EB9-B0E7-BDD75BEC0D40}"/>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94E8E028-9EFB-4C44-A6C6-2C0E53E184BC}"/>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C46CDC5C-7438-4D35-8A76-C9AF16BF595F}"/>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2734578D-77A0-464F-B4DF-F8BAD1554A69}" type="datetimeFigureOut">
              <a:rPr lang="en-US"/>
              <a:pPr>
                <a:defRPr/>
              </a:pPr>
              <a:t>4/25/2019</a:t>
            </a:fld>
            <a:endParaRPr lang="en-US"/>
          </a:p>
        </p:txBody>
      </p:sp>
      <p:sp>
        <p:nvSpPr>
          <p:cNvPr id="1029" name="Rectangle 5">
            <a:extLst>
              <a:ext uri="{FF2B5EF4-FFF2-40B4-BE49-F238E27FC236}">
                <a16:creationId xmlns:a16="http://schemas.microsoft.com/office/drawing/2014/main" id="{9B3DE2E8-9F66-4E39-8CEE-D51C8E25E92D}"/>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654E07ED-64FF-433E-9502-B248D43913EF}"/>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574CEE67-3898-4571-83CD-EFE4A93F624C}"/>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A278F4B4-BA00-4A43-A6DD-EA9553F0CC8A}"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1FD7F26E-169D-42C3-B290-391608BAE46E}"/>
              </a:ext>
            </a:extLst>
          </p:cNvPr>
          <p:cNvSpPr>
            <a:spLocks noGrp="1"/>
          </p:cNvSpPr>
          <p:nvPr>
            <p:ph type="title"/>
          </p:nvPr>
        </p:nvSpPr>
        <p:spPr/>
        <p:txBody>
          <a:bodyPr/>
          <a:lstStyle/>
          <a:p>
            <a:pPr>
              <a:spcBef>
                <a:spcPct val="100000"/>
              </a:spcBef>
              <a:buSzPct val="99000"/>
            </a:pPr>
            <a:r>
              <a:rPr lang="en-US" altLang="en-US"/>
              <a:t>Lesson 9: Tsunami Hazard</a:t>
            </a:r>
          </a:p>
        </p:txBody>
      </p:sp>
      <p:sp>
        <p:nvSpPr>
          <p:cNvPr id="4100" name="TextBox 4">
            <a:extLst>
              <a:ext uri="{FF2B5EF4-FFF2-40B4-BE49-F238E27FC236}">
                <a16:creationId xmlns:a16="http://schemas.microsoft.com/office/drawing/2014/main" id="{531B99B8-9348-41EE-B66B-05B24CCAE9F5}"/>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SzPct val="99000"/>
            </a:pPr>
            <a:endParaRPr lang="en-US" altLang="en-US"/>
          </a:p>
        </p:txBody>
      </p:sp>
      <p:pic>
        <p:nvPicPr>
          <p:cNvPr id="7" name="Picture 5" descr="Registered Logo for Hazus Earthquake Wind Flood Tsunami">
            <a:extLst>
              <a:ext uri="{FF2B5EF4-FFF2-40B4-BE49-F238E27FC236}">
                <a16:creationId xmlns:a16="http://schemas.microsoft.com/office/drawing/2014/main" id="{F5E3FFD0-CF1E-4EF5-8BC2-EED3C054AA86}"/>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33A49630-863C-4CA8-88C0-8C6D33C4C1F1}"/>
              </a:ext>
            </a:extLst>
          </p:cNvPr>
          <p:cNvSpPr>
            <a:spLocks noGrp="1"/>
          </p:cNvSpPr>
          <p:nvPr>
            <p:ph type="sldNum" sz="quarter" idx="11"/>
          </p:nvPr>
        </p:nvSpPr>
        <p:spPr/>
        <p:txBody>
          <a:bodyPr/>
          <a:lstStyle/>
          <a:p>
            <a:pPr>
              <a:spcBef>
                <a:spcPct val="100000"/>
              </a:spcBef>
              <a:buSzPct val="99000"/>
            </a:pPr>
            <a:fld id="{DF1CE5CC-9305-4CD2-B572-B6A372139A69}"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52B39D42-65E4-4AB4-81F6-585EE3300C7E}"/>
              </a:ext>
            </a:extLst>
          </p:cNvPr>
          <p:cNvSpPr>
            <a:spLocks noGrp="1"/>
          </p:cNvSpPr>
          <p:nvPr>
            <p:ph type="title"/>
          </p:nvPr>
        </p:nvSpPr>
        <p:spPr/>
        <p:txBody>
          <a:bodyPr/>
          <a:lstStyle/>
          <a:p>
            <a:pPr>
              <a:spcBef>
                <a:spcPct val="100000"/>
              </a:spcBef>
              <a:buSzPct val="99000"/>
            </a:pPr>
            <a:r>
              <a:rPr lang="en-US" altLang="en-US"/>
              <a:t>User Defined Facilities</a:t>
            </a:r>
          </a:p>
        </p:txBody>
      </p:sp>
      <p:sp>
        <p:nvSpPr>
          <p:cNvPr id="2" name="Content Placeholder 1">
            <a:extLst>
              <a:ext uri="{FF2B5EF4-FFF2-40B4-BE49-F238E27FC236}">
                <a16:creationId xmlns:a16="http://schemas.microsoft.com/office/drawing/2014/main" id="{63C542C1-C905-4AAC-9EC8-BC49135EAE0D}"/>
              </a:ext>
            </a:extLst>
          </p:cNvPr>
          <p:cNvSpPr>
            <a:spLocks noGrp="1"/>
          </p:cNvSpPr>
          <p:nvPr>
            <p:ph sz="quarter" idx="13"/>
          </p:nvPr>
        </p:nvSpPr>
        <p:spPr/>
        <p:txBody>
          <a:bodyPr>
            <a:normAutofit fontScale="250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Enables user specific datasets to be analyzed through the Hazus methodologies providing more accurate results</a:t>
            </a:r>
          </a:p>
          <a:p>
            <a:pPr marL="254000" lvl="1" indent="-254000" fontAlgn="auto">
              <a:spcBef>
                <a:spcPct val="100000"/>
              </a:spcBef>
              <a:spcAft>
                <a:spcPts val="0"/>
              </a:spcAft>
              <a:buSzPct val="99000"/>
              <a:buFont typeface="Arial"/>
              <a:buChar char="•"/>
              <a:tabLst/>
              <a:defRPr/>
            </a:pPr>
            <a:r>
              <a:rPr lang="en-US" kern="1200">
                <a:ea typeface="+mn-ea"/>
                <a:sym typeface="Arial"/>
              </a:rPr>
              <a:t>User populated table using Hazus CDMS </a:t>
            </a:r>
          </a:p>
          <a:p>
            <a:pPr marL="254000" lvl="1" indent="-254000" fontAlgn="auto">
              <a:spcBef>
                <a:spcPct val="100000"/>
              </a:spcBef>
              <a:spcAft>
                <a:spcPts val="0"/>
              </a:spcAft>
              <a:buSzPct val="99000"/>
              <a:buFont typeface="Arial"/>
              <a:buChar char="•"/>
              <a:tabLst/>
              <a:defRPr/>
            </a:pPr>
            <a:r>
              <a:rPr lang="en-US" kern="1200">
                <a:ea typeface="+mn-ea"/>
                <a:sym typeface="Arial"/>
              </a:rPr>
              <a:t>Attributes include: </a:t>
            </a:r>
          </a:p>
          <a:p>
            <a:pPr marL="635000" lvl="2" indent="-254000" fontAlgn="auto">
              <a:spcBef>
                <a:spcPct val="100000"/>
              </a:spcBef>
              <a:spcAft>
                <a:spcPts val="0"/>
              </a:spcAft>
              <a:buSzPct val="99000"/>
              <a:buFont typeface="Wingdings"/>
              <a:buChar char="§"/>
              <a:tabLst/>
              <a:defRPr/>
            </a:pPr>
            <a:r>
              <a:rPr lang="en-US" kern="1200">
                <a:ea typeface="+mn-ea"/>
                <a:sym typeface="Arial"/>
              </a:rPr>
              <a:t>Occupancy type </a:t>
            </a:r>
          </a:p>
          <a:p>
            <a:pPr marL="635000" lvl="2" indent="-254000" fontAlgn="auto">
              <a:spcBef>
                <a:spcPct val="100000"/>
              </a:spcBef>
              <a:spcAft>
                <a:spcPts val="0"/>
              </a:spcAft>
              <a:buSzPct val="99000"/>
              <a:buFont typeface="Wingdings"/>
              <a:buChar char="§"/>
              <a:tabLst/>
              <a:defRPr/>
            </a:pPr>
            <a:r>
              <a:rPr lang="en-US" kern="1200">
                <a:ea typeface="+mn-ea"/>
                <a:sym typeface="Arial"/>
              </a:rPr>
              <a:t>Earthquake building type </a:t>
            </a:r>
          </a:p>
          <a:p>
            <a:pPr marL="635000" lvl="2" indent="-254000" fontAlgn="auto">
              <a:spcBef>
                <a:spcPct val="100000"/>
              </a:spcBef>
              <a:spcAft>
                <a:spcPts val="0"/>
              </a:spcAft>
              <a:buSzPct val="99000"/>
              <a:buFont typeface="Wingdings"/>
              <a:buChar char="§"/>
              <a:tabLst/>
              <a:defRPr/>
            </a:pPr>
            <a:r>
              <a:rPr lang="en-US" kern="1200">
                <a:ea typeface="+mn-ea"/>
                <a:sym typeface="Arial"/>
              </a:rPr>
              <a:t>Design level </a:t>
            </a:r>
          </a:p>
          <a:p>
            <a:pPr marL="635000" lvl="2" indent="-254000" fontAlgn="auto">
              <a:spcBef>
                <a:spcPct val="100000"/>
              </a:spcBef>
              <a:spcAft>
                <a:spcPts val="0"/>
              </a:spcAft>
              <a:buSzPct val="99000"/>
              <a:buFont typeface="Wingdings"/>
              <a:buChar char="§"/>
              <a:tabLst/>
              <a:defRPr/>
            </a:pPr>
            <a:r>
              <a:rPr lang="en-US" kern="1200">
                <a:ea typeface="+mn-ea"/>
                <a:sym typeface="Arial"/>
              </a:rPr>
              <a:t>First floor height </a:t>
            </a:r>
          </a:p>
          <a:p>
            <a:pPr marL="635000" lvl="2" indent="-254000" fontAlgn="auto">
              <a:spcBef>
                <a:spcPct val="100000"/>
              </a:spcBef>
              <a:spcAft>
                <a:spcPts val="0"/>
              </a:spcAft>
              <a:buSzPct val="99000"/>
              <a:buFont typeface="Wingdings"/>
              <a:buChar char="§"/>
              <a:tabLst/>
              <a:defRPr/>
            </a:pPr>
            <a:r>
              <a:rPr lang="en-US" kern="1200">
                <a:ea typeface="+mn-ea"/>
                <a:sym typeface="Arial"/>
              </a:rPr>
              <a:t>Building replacement cost </a:t>
            </a:r>
          </a:p>
          <a:p>
            <a:pPr marL="635000" lvl="2" indent="-254000" fontAlgn="auto">
              <a:spcBef>
                <a:spcPct val="100000"/>
              </a:spcBef>
              <a:spcAft>
                <a:spcPts val="0"/>
              </a:spcAft>
              <a:buSzPct val="99000"/>
              <a:buFont typeface="Wingdings"/>
              <a:buChar char="§"/>
              <a:tabLst/>
              <a:defRPr/>
            </a:pPr>
            <a:r>
              <a:rPr lang="en-US" kern="1200">
                <a:ea typeface="+mn-ea"/>
                <a:sym typeface="Arial"/>
              </a:rPr>
              <a:t>Content replacement cost </a:t>
            </a:r>
          </a:p>
          <a:p>
            <a:pPr marL="635000" lvl="2" indent="-254000" fontAlgn="auto">
              <a:spcBef>
                <a:spcPct val="100000"/>
              </a:spcBef>
              <a:spcAft>
                <a:spcPts val="0"/>
              </a:spcAft>
              <a:buSzPct val="99000"/>
              <a:buFont typeface="Wingdings"/>
              <a:buChar char="§"/>
              <a:tabLst/>
              <a:defRPr/>
            </a:pPr>
            <a:r>
              <a:rPr lang="en-US" kern="1200">
                <a:ea typeface="+mn-ea"/>
                <a:sym typeface="Arial"/>
              </a:rPr>
              <a:t>Location of structure</a:t>
            </a:r>
            <a:endParaRPr lang="en-US"/>
          </a:p>
        </p:txBody>
      </p:sp>
      <p:pic>
        <p:nvPicPr>
          <p:cNvPr id="8" name="Picture 5" descr="User Defined Facility Inventory table is schown with ID Number of data with identified Occupancy, Tract, Name, Address, and City for User-Defined Facilities. ">
            <a:extLst>
              <a:ext uri="{FF2B5EF4-FFF2-40B4-BE49-F238E27FC236}">
                <a16:creationId xmlns:a16="http://schemas.microsoft.com/office/drawing/2014/main" id="{8F53891B-60AD-4FCC-A9B7-7C0F3ED1C19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210137" y="3471863"/>
            <a:ext cx="2723726"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290E681-842A-43EF-8984-3F7D59A18D2A}"/>
              </a:ext>
            </a:extLst>
          </p:cNvPr>
          <p:cNvSpPr>
            <a:spLocks noGrp="1"/>
          </p:cNvSpPr>
          <p:nvPr>
            <p:ph type="sldNum" sz="quarter" idx="17"/>
          </p:nvPr>
        </p:nvSpPr>
        <p:spPr/>
        <p:txBody>
          <a:bodyPr/>
          <a:lstStyle/>
          <a:p>
            <a:pPr>
              <a:spcBef>
                <a:spcPct val="100000"/>
              </a:spcBef>
              <a:buSzPct val="99000"/>
            </a:pPr>
            <a:fld id="{3791DD24-F6DA-4756-80C3-245AA740AC61}"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76C5659A-0215-4AD2-8FDA-EA753ED7F0C6}"/>
              </a:ext>
            </a:extLst>
          </p:cNvPr>
          <p:cNvSpPr>
            <a:spLocks noGrp="1"/>
          </p:cNvSpPr>
          <p:nvPr>
            <p:ph type="title"/>
          </p:nvPr>
        </p:nvSpPr>
        <p:spPr/>
        <p:txBody>
          <a:bodyPr/>
          <a:lstStyle/>
          <a:p>
            <a:pPr>
              <a:spcBef>
                <a:spcPct val="100000"/>
              </a:spcBef>
              <a:buSzPct val="99000"/>
            </a:pPr>
            <a:r>
              <a:rPr lang="en-US" altLang="en-US"/>
              <a:t>Review</a:t>
            </a:r>
          </a:p>
        </p:txBody>
      </p:sp>
      <p:sp>
        <p:nvSpPr>
          <p:cNvPr id="2" name="Content Placeholder 1">
            <a:extLst>
              <a:ext uri="{FF2B5EF4-FFF2-40B4-BE49-F238E27FC236}">
                <a16:creationId xmlns:a16="http://schemas.microsoft.com/office/drawing/2014/main" id="{E53A33B1-391E-482F-92FF-EE3B8BF5AD75}"/>
              </a:ext>
            </a:extLst>
          </p:cNvPr>
          <p:cNvSpPr>
            <a:spLocks noGrp="1"/>
          </p:cNvSpPr>
          <p:nvPr>
            <p:ph idx="1"/>
          </p:nvPr>
        </p:nvSpPr>
        <p:spPr/>
        <p:txBody>
          <a:bodyPr>
            <a:normAutofit fontScale="925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How might a tsunami be triggered?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is the difference between a near and distant source tsunami?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Which type of tsunami offers the most warning time?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Describe the tsunami-specific inventory in Hazus.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states/territories are included in the Hazus tsunami model?</a:t>
            </a:r>
            <a:endParaRPr lang="en-US"/>
          </a:p>
        </p:txBody>
      </p:sp>
      <p:sp>
        <p:nvSpPr>
          <p:cNvPr id="3" name="Slide Number Placeholder 2">
            <a:extLst>
              <a:ext uri="{FF2B5EF4-FFF2-40B4-BE49-F238E27FC236}">
                <a16:creationId xmlns:a16="http://schemas.microsoft.com/office/drawing/2014/main" id="{3BD34A96-DEC9-4C34-A1A1-49FBBCE021A7}"/>
              </a:ext>
            </a:extLst>
          </p:cNvPr>
          <p:cNvSpPr>
            <a:spLocks noGrp="1"/>
          </p:cNvSpPr>
          <p:nvPr>
            <p:ph type="sldNum" sz="quarter" idx="11"/>
          </p:nvPr>
        </p:nvSpPr>
        <p:spPr/>
        <p:txBody>
          <a:bodyPr/>
          <a:lstStyle/>
          <a:p>
            <a:pPr>
              <a:spcBef>
                <a:spcPct val="100000"/>
              </a:spcBef>
              <a:buSzPct val="99000"/>
            </a:pPr>
            <a:fld id="{DF1CE5CC-9305-4CD2-B572-B6A372139A69}"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206362C7-4668-45B4-A4A4-2147DDDEDA76}"/>
              </a:ext>
            </a:extLst>
          </p:cNvPr>
          <p:cNvSpPr>
            <a:spLocks noGrp="1"/>
          </p:cNvSpPr>
          <p:nvPr>
            <p:ph type="title"/>
          </p:nvPr>
        </p:nvSpPr>
        <p:spPr/>
        <p:txBody>
          <a:bodyPr/>
          <a:lstStyle/>
          <a:p>
            <a:pPr>
              <a:spcBef>
                <a:spcPct val="100000"/>
              </a:spcBef>
              <a:buSzPct val="99000"/>
            </a:pPr>
            <a:r>
              <a:rPr lang="en-US" altLang="en-US"/>
              <a:t>Questions?</a:t>
            </a:r>
          </a:p>
        </p:txBody>
      </p:sp>
      <p:sp>
        <p:nvSpPr>
          <p:cNvPr id="2" name="Content Placeholder 1">
            <a:extLst>
              <a:ext uri="{FF2B5EF4-FFF2-40B4-BE49-F238E27FC236}">
                <a16:creationId xmlns:a16="http://schemas.microsoft.com/office/drawing/2014/main" id="{27FDA836-8959-4E79-BB21-DE9D6447B11D}"/>
              </a:ext>
            </a:extLst>
          </p:cNvPr>
          <p:cNvSpPr>
            <a:spLocks noGrp="1"/>
          </p:cNvSpPr>
          <p:nvPr>
            <p:ph idx="1"/>
          </p:nvPr>
        </p:nvSpPr>
        <p:spPr/>
        <p:txBody>
          <a:bodyPr/>
          <a:lstStyle/>
          <a:p>
            <a:pPr>
              <a:buSzPct val="99000"/>
            </a:pPr>
            <a:endParaRPr lang="en-US"/>
          </a:p>
        </p:txBody>
      </p:sp>
      <p:sp>
        <p:nvSpPr>
          <p:cNvPr id="3" name="Slide Number Placeholder 2">
            <a:extLst>
              <a:ext uri="{FF2B5EF4-FFF2-40B4-BE49-F238E27FC236}">
                <a16:creationId xmlns:a16="http://schemas.microsoft.com/office/drawing/2014/main" id="{AD47F924-8236-42F8-B375-13FCE467C258}"/>
              </a:ext>
            </a:extLst>
          </p:cNvPr>
          <p:cNvSpPr>
            <a:spLocks noGrp="1"/>
          </p:cNvSpPr>
          <p:nvPr>
            <p:ph type="sldNum" sz="quarter" idx="11"/>
          </p:nvPr>
        </p:nvSpPr>
        <p:spPr/>
        <p:txBody>
          <a:bodyPr/>
          <a:lstStyle/>
          <a:p>
            <a:pPr>
              <a:spcBef>
                <a:spcPct val="100000"/>
              </a:spcBef>
              <a:buSzPct val="99000"/>
            </a:pPr>
            <a:fld id="{DF1CE5CC-9305-4CD2-B572-B6A372139A69}"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B231A9FD-49E6-4790-9846-8F2E938595FD}"/>
              </a:ext>
            </a:extLst>
          </p:cNvPr>
          <p:cNvSpPr>
            <a:spLocks noGrp="1"/>
          </p:cNvSpPr>
          <p:nvPr>
            <p:ph type="title"/>
          </p:nvPr>
        </p:nvSpPr>
        <p:spPr/>
        <p:txBody>
          <a:bodyPr/>
          <a:lstStyle/>
          <a:p>
            <a:pPr>
              <a:spcBef>
                <a:spcPct val="100000"/>
              </a:spcBef>
              <a:buSzPct val="99000"/>
            </a:pPr>
            <a:r>
              <a:rPr lang="en-US" altLang="en-US"/>
              <a:t>Goal and Objectives</a:t>
            </a:r>
          </a:p>
        </p:txBody>
      </p:sp>
      <p:sp>
        <p:nvSpPr>
          <p:cNvPr id="2" name="Content Placeholder 1">
            <a:extLst>
              <a:ext uri="{FF2B5EF4-FFF2-40B4-BE49-F238E27FC236}">
                <a16:creationId xmlns:a16="http://schemas.microsoft.com/office/drawing/2014/main" id="{CE8F8752-EEDB-4FA0-89B4-CBD64FD72617}"/>
              </a:ext>
            </a:extLst>
          </p:cNvPr>
          <p:cNvSpPr>
            <a:spLocks noGrp="1"/>
          </p:cNvSpPr>
          <p:nvPr>
            <p:ph idx="1"/>
          </p:nvPr>
        </p:nvSpPr>
        <p:spPr/>
        <p:txBody>
          <a:bodyPr>
            <a:normAutofit fontScale="925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This lesson will discuss the tsunami hazard and tsunami-specific inventory in Hazus.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completing this lesson, you will be able to: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Define tsunami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Describe near and distant source tsunamis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Understand tsunami-specific inventory</a:t>
            </a:r>
            <a:endParaRPr lang="en-US"/>
          </a:p>
        </p:txBody>
      </p:sp>
      <p:sp>
        <p:nvSpPr>
          <p:cNvPr id="3" name="Slide Number Placeholder 2">
            <a:extLst>
              <a:ext uri="{FF2B5EF4-FFF2-40B4-BE49-F238E27FC236}">
                <a16:creationId xmlns:a16="http://schemas.microsoft.com/office/drawing/2014/main" id="{318187F9-2188-4D8C-A5DA-8394134E3B51}"/>
              </a:ext>
            </a:extLst>
          </p:cNvPr>
          <p:cNvSpPr>
            <a:spLocks noGrp="1"/>
          </p:cNvSpPr>
          <p:nvPr>
            <p:ph type="sldNum" sz="quarter" idx="11"/>
          </p:nvPr>
        </p:nvSpPr>
        <p:spPr/>
        <p:txBody>
          <a:bodyPr/>
          <a:lstStyle/>
          <a:p>
            <a:pPr>
              <a:spcBef>
                <a:spcPct val="100000"/>
              </a:spcBef>
              <a:buSzPct val="99000"/>
            </a:pPr>
            <a:fld id="{DF1CE5CC-9305-4CD2-B572-B6A372139A69}"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DD0087F-5E2D-4760-93F3-A2CEA341EFF5}"/>
              </a:ext>
            </a:extLst>
          </p:cNvPr>
          <p:cNvSpPr>
            <a:spLocks noGrp="1"/>
          </p:cNvSpPr>
          <p:nvPr>
            <p:ph type="title"/>
          </p:nvPr>
        </p:nvSpPr>
        <p:spPr/>
        <p:txBody>
          <a:bodyPr/>
          <a:lstStyle/>
          <a:p>
            <a:pPr>
              <a:spcBef>
                <a:spcPct val="100000"/>
              </a:spcBef>
              <a:buSzPct val="99000"/>
            </a:pPr>
            <a:r>
              <a:rPr lang="en-US" altLang="en-US"/>
              <a:t>Hazus Tsunami Model</a:t>
            </a:r>
          </a:p>
        </p:txBody>
      </p:sp>
      <p:sp>
        <p:nvSpPr>
          <p:cNvPr id="2" name="Content Placeholder 1">
            <a:extLst>
              <a:ext uri="{FF2B5EF4-FFF2-40B4-BE49-F238E27FC236}">
                <a16:creationId xmlns:a16="http://schemas.microsoft.com/office/drawing/2014/main" id="{D98D0B06-6FFB-4C05-A6B8-90D7068146C1}"/>
              </a:ext>
            </a:extLst>
          </p:cNvPr>
          <p:cNvSpPr>
            <a:spLocks noGrp="1"/>
          </p:cNvSpPr>
          <p:nvPr>
            <p:ph sz="quarter" idx="13"/>
          </p:nvPr>
        </p:nvSpPr>
        <p:spPr/>
        <p:txBody>
          <a:bodyPr>
            <a:normAutofit fontScale="6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Loss estimation model that provides state-of-the-art decision support software for estimating potential losses from tsunamis.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Available for 5 Very High-risk states (AK, WA, OR, CA, HI) and the 5 High Risk U.S. territories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Combined Earthquake/Tsunami analysis functionality available for the 5 states and PR</a:t>
            </a:r>
            <a:endParaRPr lang="en-US"/>
          </a:p>
        </p:txBody>
      </p:sp>
      <p:pic>
        <p:nvPicPr>
          <p:cNvPr id="8" name="Picture 5" descr="The Hazus Tsunami Model is currently available for the five (5) Very High Risk U.S. states (Alaska, Washington, Oregon, California and Hawaii) and the five (5) High Risk U.S. territories (Northern Mariana Islands, American Samoa, Guam, Puerto Rico and U.S. Virgin Islands).  This image schows a map with the areas with Tsunami data available highlighted in read. ">
            <a:extLst>
              <a:ext uri="{FF2B5EF4-FFF2-40B4-BE49-F238E27FC236}">
                <a16:creationId xmlns:a16="http://schemas.microsoft.com/office/drawing/2014/main" id="{CDA0F9A4-8224-405A-BB53-6F26963909B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060774" y="3471863"/>
            <a:ext cx="3022452"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26654706-2FA7-44BE-81E9-8F2FE57F00A9}"/>
              </a:ext>
            </a:extLst>
          </p:cNvPr>
          <p:cNvSpPr>
            <a:spLocks noGrp="1"/>
          </p:cNvSpPr>
          <p:nvPr>
            <p:ph type="sldNum" sz="quarter" idx="17"/>
          </p:nvPr>
        </p:nvSpPr>
        <p:spPr/>
        <p:txBody>
          <a:bodyPr/>
          <a:lstStyle/>
          <a:p>
            <a:pPr>
              <a:spcBef>
                <a:spcPct val="100000"/>
              </a:spcBef>
              <a:buSzPct val="99000"/>
            </a:pPr>
            <a:fld id="{3791DD24-F6DA-4756-80C3-245AA740AC61}"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57793851-609C-438A-9A8D-F7E6DF0C7B5D}"/>
              </a:ext>
            </a:extLst>
          </p:cNvPr>
          <p:cNvSpPr>
            <a:spLocks noGrp="1"/>
          </p:cNvSpPr>
          <p:nvPr>
            <p:ph type="title"/>
          </p:nvPr>
        </p:nvSpPr>
        <p:spPr/>
        <p:txBody>
          <a:bodyPr/>
          <a:lstStyle/>
          <a:p>
            <a:pPr>
              <a:spcBef>
                <a:spcPct val="100000"/>
              </a:spcBef>
              <a:buSzPct val="99000"/>
            </a:pPr>
            <a:r>
              <a:rPr lang="en-US" altLang="en-US"/>
              <a:t>Tsunami Overview</a:t>
            </a:r>
          </a:p>
        </p:txBody>
      </p:sp>
      <p:sp>
        <p:nvSpPr>
          <p:cNvPr id="2" name="Content Placeholder 1">
            <a:extLst>
              <a:ext uri="{FF2B5EF4-FFF2-40B4-BE49-F238E27FC236}">
                <a16:creationId xmlns:a16="http://schemas.microsoft.com/office/drawing/2014/main" id="{2EC679EE-1F94-48D4-833C-A1EE712022D2}"/>
              </a:ext>
            </a:extLst>
          </p:cNvPr>
          <p:cNvSpPr>
            <a:spLocks noGrp="1"/>
          </p:cNvSpPr>
          <p:nvPr>
            <p:ph idx="1"/>
          </p:nvPr>
        </p:nvSpPr>
        <p:spPr/>
        <p:txBody>
          <a:bodyPr>
            <a:normAutofit fontScale="925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 series of long-period waves that are usually generated by an impulsive disturbance that displaces massive amounts of water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Travels at speeds of &gt; 450 mph across the ocean, slowing as it approaches shallower water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 series of waves with minutes to hours between the first wave may not be the largest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Encompass the entire water column in open ocean, with an average surface height of 0.5 m</a:t>
            </a:r>
            <a:endParaRPr lang="en-US"/>
          </a:p>
        </p:txBody>
      </p:sp>
      <p:sp>
        <p:nvSpPr>
          <p:cNvPr id="3" name="Slide Number Placeholder 2">
            <a:extLst>
              <a:ext uri="{FF2B5EF4-FFF2-40B4-BE49-F238E27FC236}">
                <a16:creationId xmlns:a16="http://schemas.microsoft.com/office/drawing/2014/main" id="{192B38D1-B8BF-40C0-ABBA-46F0BDD2AC30}"/>
              </a:ext>
            </a:extLst>
          </p:cNvPr>
          <p:cNvSpPr>
            <a:spLocks noGrp="1"/>
          </p:cNvSpPr>
          <p:nvPr>
            <p:ph type="sldNum" sz="quarter" idx="11"/>
          </p:nvPr>
        </p:nvSpPr>
        <p:spPr/>
        <p:txBody>
          <a:bodyPr/>
          <a:lstStyle/>
          <a:p>
            <a:pPr>
              <a:spcBef>
                <a:spcPct val="100000"/>
              </a:spcBef>
              <a:buSzPct val="99000"/>
            </a:pPr>
            <a:fld id="{DF1CE5CC-9305-4CD2-B572-B6A372139A69}"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31FD2F6-54B6-4FD1-82F2-28A7D2C1B26D}"/>
              </a:ext>
            </a:extLst>
          </p:cNvPr>
          <p:cNvSpPr>
            <a:spLocks noGrp="1"/>
          </p:cNvSpPr>
          <p:nvPr>
            <p:ph type="title"/>
          </p:nvPr>
        </p:nvSpPr>
        <p:spPr/>
        <p:txBody>
          <a:bodyPr/>
          <a:lstStyle/>
          <a:p>
            <a:pPr>
              <a:spcBef>
                <a:spcPct val="100000"/>
              </a:spcBef>
              <a:buSzPct val="99000"/>
            </a:pPr>
            <a:r>
              <a:rPr lang="en-US" altLang="en-US"/>
              <a:t>Tsunami Overview</a:t>
            </a:r>
          </a:p>
        </p:txBody>
      </p:sp>
      <p:sp>
        <p:nvSpPr>
          <p:cNvPr id="2" name="Content Placeholder 1">
            <a:extLst>
              <a:ext uri="{FF2B5EF4-FFF2-40B4-BE49-F238E27FC236}">
                <a16:creationId xmlns:a16="http://schemas.microsoft.com/office/drawing/2014/main" id="{9FF196C5-0833-4848-95D0-383DCE7CF834}"/>
              </a:ext>
            </a:extLst>
          </p:cNvPr>
          <p:cNvSpPr>
            <a:spLocks noGrp="1"/>
          </p:cNvSpPr>
          <p:nvPr>
            <p:ph idx="1"/>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Tsunamis can be triggered by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earthquakes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volcanic activity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submarine landslides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onshore landslides in which large volumes of debris fall into the water</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All of these triggers can occur in the United States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Most of the tsunamis (88%) in the Global Historical Tsunami Database were generated by earthquakes or landslides caused by earthquakes</a:t>
            </a:r>
            <a:endParaRPr lang="en-US"/>
          </a:p>
        </p:txBody>
      </p:sp>
      <p:sp>
        <p:nvSpPr>
          <p:cNvPr id="3" name="Slide Number Placeholder 2">
            <a:extLst>
              <a:ext uri="{FF2B5EF4-FFF2-40B4-BE49-F238E27FC236}">
                <a16:creationId xmlns:a16="http://schemas.microsoft.com/office/drawing/2014/main" id="{0DF7C6E4-C700-47DA-8500-C857B6081BCE}"/>
              </a:ext>
            </a:extLst>
          </p:cNvPr>
          <p:cNvSpPr>
            <a:spLocks noGrp="1"/>
          </p:cNvSpPr>
          <p:nvPr>
            <p:ph type="sldNum" sz="quarter" idx="11"/>
          </p:nvPr>
        </p:nvSpPr>
        <p:spPr/>
        <p:txBody>
          <a:bodyPr/>
          <a:lstStyle/>
          <a:p>
            <a:pPr>
              <a:spcBef>
                <a:spcPct val="100000"/>
              </a:spcBef>
              <a:buSzPct val="99000"/>
            </a:pPr>
            <a:fld id="{DF1CE5CC-9305-4CD2-B572-B6A372139A69}"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72BDF0B-F24C-4F40-9F09-13E9DD514B32}"/>
              </a:ext>
            </a:extLst>
          </p:cNvPr>
          <p:cNvSpPr>
            <a:spLocks noGrp="1"/>
          </p:cNvSpPr>
          <p:nvPr>
            <p:ph type="title"/>
          </p:nvPr>
        </p:nvSpPr>
        <p:spPr/>
        <p:txBody>
          <a:bodyPr/>
          <a:lstStyle/>
          <a:p>
            <a:pPr>
              <a:spcBef>
                <a:spcPct val="100000"/>
              </a:spcBef>
              <a:buSzPct val="99000"/>
            </a:pPr>
            <a:r>
              <a:rPr lang="en-US" altLang="en-US"/>
              <a:t>Tsunami Overview</a:t>
            </a:r>
          </a:p>
        </p:txBody>
      </p:sp>
      <p:sp>
        <p:nvSpPr>
          <p:cNvPr id="2" name="Content Placeholder 1">
            <a:extLst>
              <a:ext uri="{FF2B5EF4-FFF2-40B4-BE49-F238E27FC236}">
                <a16:creationId xmlns:a16="http://schemas.microsoft.com/office/drawing/2014/main" id="{CDDA97AE-02F5-49E7-B4B6-315F16A75EFC}"/>
              </a:ext>
            </a:extLst>
          </p:cNvPr>
          <p:cNvSpPr>
            <a:spLocks noGrp="1"/>
          </p:cNvSpPr>
          <p:nvPr>
            <p:ph sz="quarter" idx="13"/>
          </p:nvPr>
        </p:nvSpPr>
        <p:spPr/>
        <p:txBody>
          <a:bodyPr>
            <a:normAutofit fontScale="3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Mega Tsunamis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Rare but induce high impacts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Caused by major slipping along the subduction zones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2011 Tohoku Tsunami</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2004 Indian Ocean Tsunami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1960 Chilean Tsunami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Cascadia Subduction Zone</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Credit: NOAA PMEL</a:t>
            </a:r>
            <a:endParaRPr lang="en-US"/>
          </a:p>
        </p:txBody>
      </p:sp>
      <p:pic>
        <p:nvPicPr>
          <p:cNvPr id="9" name="Picture 5" descr="Locations of potential tsunami source.  Images displayed are a closer view of the location of data with respect to latitude and longitude and a global view of where the data is available. ">
            <a:extLst>
              <a:ext uri="{FF2B5EF4-FFF2-40B4-BE49-F238E27FC236}">
                <a16:creationId xmlns:a16="http://schemas.microsoft.com/office/drawing/2014/main" id="{E2483B48-C914-494B-AA7E-6BC4CAD1E14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296126" y="3471863"/>
            <a:ext cx="2551748"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A18285E-CAD8-4CA2-8877-140E0888A3D7}"/>
              </a:ext>
            </a:extLst>
          </p:cNvPr>
          <p:cNvSpPr>
            <a:spLocks noGrp="1"/>
          </p:cNvSpPr>
          <p:nvPr>
            <p:ph type="sldNum" sz="quarter" idx="17"/>
          </p:nvPr>
        </p:nvSpPr>
        <p:spPr/>
        <p:txBody>
          <a:bodyPr/>
          <a:lstStyle/>
          <a:p>
            <a:pPr>
              <a:spcBef>
                <a:spcPct val="100000"/>
              </a:spcBef>
              <a:buSzPct val="99000"/>
            </a:pPr>
            <a:fld id="{3791DD24-F6DA-4756-80C3-245AA740AC61}"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9F08C8B-839D-4AE5-8328-3B683C067FEB}"/>
              </a:ext>
            </a:extLst>
          </p:cNvPr>
          <p:cNvSpPr>
            <a:spLocks noGrp="1"/>
          </p:cNvSpPr>
          <p:nvPr>
            <p:ph type="title"/>
          </p:nvPr>
        </p:nvSpPr>
        <p:spPr/>
        <p:txBody>
          <a:bodyPr/>
          <a:lstStyle/>
          <a:p>
            <a:pPr>
              <a:spcBef>
                <a:spcPct val="100000"/>
              </a:spcBef>
              <a:buSzPct val="99000"/>
            </a:pPr>
            <a:r>
              <a:rPr lang="en-US" altLang="en-US"/>
              <a:t>Tsunami - Near vs Distant Source</a:t>
            </a:r>
          </a:p>
        </p:txBody>
      </p:sp>
      <p:sp>
        <p:nvSpPr>
          <p:cNvPr id="2" name="Content Placeholder 1">
            <a:extLst>
              <a:ext uri="{FF2B5EF4-FFF2-40B4-BE49-F238E27FC236}">
                <a16:creationId xmlns:a16="http://schemas.microsoft.com/office/drawing/2014/main" id="{E2E572B1-559B-49F5-99E2-FE11195817B5}"/>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Near Source (local source)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Those generated within 100 km of a locality of interest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Earthquake ground shaking precedes the tsunami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Earthquake damage possible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Subsidence (lowering) of coastal area possible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Lead time a few minutes to an hour</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Credit: USGS</a:t>
            </a:r>
            <a:endParaRPr lang="en-US"/>
          </a:p>
        </p:txBody>
      </p:sp>
      <p:pic>
        <p:nvPicPr>
          <p:cNvPr id="9" name="Picture 4" descr="Graphic showing how an earthquake starts tsunami.  It shows soil layers with earth plate movement and identiies the stuck area ruptures, releasing energy in an earthquake.  ">
            <a:extLst>
              <a:ext uri="{FF2B5EF4-FFF2-40B4-BE49-F238E27FC236}">
                <a16:creationId xmlns:a16="http://schemas.microsoft.com/office/drawing/2014/main" id="{FA93BA15-DF48-4C4F-95A2-FE239314AFA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155927"/>
            <a:ext cx="4035425" cy="2485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5A8A6F8-8AD7-41F4-83A9-3F851019BB62}"/>
              </a:ext>
            </a:extLst>
          </p:cNvPr>
          <p:cNvSpPr>
            <a:spLocks noGrp="1"/>
          </p:cNvSpPr>
          <p:nvPr>
            <p:ph type="sldNum" sz="quarter" idx="17"/>
          </p:nvPr>
        </p:nvSpPr>
        <p:spPr/>
        <p:txBody>
          <a:bodyPr/>
          <a:lstStyle/>
          <a:p>
            <a:pPr>
              <a:spcBef>
                <a:spcPct val="100000"/>
              </a:spcBef>
              <a:buSzPct val="99000"/>
            </a:pPr>
            <a:fld id="{54F7017D-EC43-4FD2-A7C8-F88E76A83A75}"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21346D07-EDAC-42A4-AC37-2D354D1BC6BB}"/>
              </a:ext>
            </a:extLst>
          </p:cNvPr>
          <p:cNvSpPr>
            <a:spLocks noGrp="1"/>
          </p:cNvSpPr>
          <p:nvPr>
            <p:ph type="title"/>
          </p:nvPr>
        </p:nvSpPr>
        <p:spPr/>
        <p:txBody>
          <a:bodyPr/>
          <a:lstStyle/>
          <a:p>
            <a:pPr>
              <a:spcBef>
                <a:spcPct val="100000"/>
              </a:spcBef>
              <a:buSzPct val="99000"/>
            </a:pPr>
            <a:r>
              <a:rPr lang="en-US" altLang="en-US"/>
              <a:t>Tsunami - Near vs Distant Source</a:t>
            </a:r>
          </a:p>
        </p:txBody>
      </p:sp>
      <p:sp>
        <p:nvSpPr>
          <p:cNvPr id="2" name="Content Placeholder 1">
            <a:extLst>
              <a:ext uri="{FF2B5EF4-FFF2-40B4-BE49-F238E27FC236}">
                <a16:creationId xmlns:a16="http://schemas.microsoft.com/office/drawing/2014/main" id="{6F2425F4-114A-425D-B279-502825EFDF21}"/>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Distant Source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Those generated far away (&gt;1,000 km from a locality)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No ground shaking precedes the tsunami</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Lead time few to several hours</a:t>
            </a:r>
            <a:endParaRPr lang="en-US"/>
          </a:p>
        </p:txBody>
      </p:sp>
      <p:pic>
        <p:nvPicPr>
          <p:cNvPr id="8" name="Picture 5" descr="Graphic showing the DART II satellite system using surface buoys and bottom pressure recoders to identify tsunamis.">
            <a:extLst>
              <a:ext uri="{FF2B5EF4-FFF2-40B4-BE49-F238E27FC236}">
                <a16:creationId xmlns:a16="http://schemas.microsoft.com/office/drawing/2014/main" id="{6837D3DE-08A0-49D8-AF9F-8ADD4F86031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695725" y="3471863"/>
            <a:ext cx="1752549"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F1D6748-813A-448F-B0C1-60AC3870653F}"/>
              </a:ext>
            </a:extLst>
          </p:cNvPr>
          <p:cNvSpPr>
            <a:spLocks noGrp="1"/>
          </p:cNvSpPr>
          <p:nvPr>
            <p:ph type="sldNum" sz="quarter" idx="17"/>
          </p:nvPr>
        </p:nvSpPr>
        <p:spPr/>
        <p:txBody>
          <a:bodyPr/>
          <a:lstStyle/>
          <a:p>
            <a:pPr>
              <a:spcBef>
                <a:spcPct val="100000"/>
              </a:spcBef>
              <a:buSzPct val="99000"/>
            </a:pPr>
            <a:fld id="{3791DD24-F6DA-4756-80C3-245AA740AC61}"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66498AAA-6AD4-4BA6-9E05-AB9AD32E875C}"/>
              </a:ext>
            </a:extLst>
          </p:cNvPr>
          <p:cNvSpPr>
            <a:spLocks noGrp="1"/>
          </p:cNvSpPr>
          <p:nvPr>
            <p:ph type="title"/>
          </p:nvPr>
        </p:nvSpPr>
        <p:spPr/>
        <p:txBody>
          <a:bodyPr/>
          <a:lstStyle/>
          <a:p>
            <a:pPr>
              <a:spcBef>
                <a:spcPct val="100000"/>
              </a:spcBef>
              <a:buSzPct val="99000"/>
            </a:pPr>
            <a:r>
              <a:rPr lang="en-US" altLang="en-US"/>
              <a:t>National Structure Inventory (NSI)</a:t>
            </a:r>
          </a:p>
        </p:txBody>
      </p:sp>
      <p:sp>
        <p:nvSpPr>
          <p:cNvPr id="2" name="Content Placeholder 1">
            <a:extLst>
              <a:ext uri="{FF2B5EF4-FFF2-40B4-BE49-F238E27FC236}">
                <a16:creationId xmlns:a16="http://schemas.microsoft.com/office/drawing/2014/main" id="{5878C3CE-20ED-4464-8F1D-F56137888EEF}"/>
              </a:ext>
            </a:extLst>
          </p:cNvPr>
          <p:cNvSpPr>
            <a:spLocks noGrp="1"/>
          </p:cNvSpPr>
          <p:nvPr>
            <p:ph sz="quarter" idx="13"/>
          </p:nvPr>
        </p:nvSpPr>
        <p:spPr/>
        <p:txBody>
          <a:bodyPr>
            <a:normAutofit fontScale="7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 Army Corp of Engineers National Structural Inventory point data. Developed with FEMA.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Creates notional structures, or points, in the developed portion of each census block to represent the numbers and types of buildings that occur based on size, occupancy type, construction materials, etc.</a:t>
            </a:r>
            <a:endParaRPr lang="en-US"/>
          </a:p>
        </p:txBody>
      </p:sp>
      <p:pic>
        <p:nvPicPr>
          <p:cNvPr id="8" name="Picture 5" descr="The Hazus Tsunami Model makes use of a USGS methodology (see Chapter 6 of the Tsunami Model Technical Guidance) for estimating pedestrian evacuation times, incorporating travel and warning times to estimate potential loss of life and injuries.  This image show a map of Diamond Head State Monument adjacent to Mamala Bay.  Points are shown on the map to identify data information.">
            <a:extLst>
              <a:ext uri="{FF2B5EF4-FFF2-40B4-BE49-F238E27FC236}">
                <a16:creationId xmlns:a16="http://schemas.microsoft.com/office/drawing/2014/main" id="{C3215012-CD57-4B6C-BDD8-82647660111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075425" y="3471863"/>
            <a:ext cx="2993149"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B1BED842-92AB-45D4-BD9E-FD40EA3654DE}"/>
              </a:ext>
            </a:extLst>
          </p:cNvPr>
          <p:cNvSpPr>
            <a:spLocks noGrp="1"/>
          </p:cNvSpPr>
          <p:nvPr>
            <p:ph type="sldNum" sz="quarter" idx="17"/>
          </p:nvPr>
        </p:nvSpPr>
        <p:spPr/>
        <p:txBody>
          <a:bodyPr/>
          <a:lstStyle/>
          <a:p>
            <a:pPr>
              <a:spcBef>
                <a:spcPct val="100000"/>
              </a:spcBef>
              <a:buSzPct val="99000"/>
            </a:pPr>
            <a:fld id="{3791DD24-F6DA-4756-80C3-245AA740AC61}"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568ddf3f-b77f-46a0-9295-2b9495b51427" ContentTypeId="0x0101" PreviousValue="false"/>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59741DF7-C6FC-47F6-BE93-8507DE711C83}"/>
</file>

<file path=customXml/itemProps2.xml><?xml version="1.0" encoding="utf-8"?>
<ds:datastoreItem xmlns:ds="http://schemas.openxmlformats.org/officeDocument/2006/customXml" ds:itemID="{95383078-5F5F-48D9-B403-5BD5DA8E54AD}"/>
</file>

<file path=customXml/itemProps3.xml><?xml version="1.0" encoding="utf-8"?>
<ds:datastoreItem xmlns:ds="http://schemas.openxmlformats.org/officeDocument/2006/customXml" ds:itemID="{12FFB23D-8716-48BE-A808-9DF3A66B439F}"/>
</file>

<file path=customXml/itemProps4.xml><?xml version="1.0" encoding="utf-8"?>
<ds:datastoreItem xmlns:ds="http://schemas.openxmlformats.org/officeDocument/2006/customXml" ds:itemID="{836C04ED-5606-46F2-9558-774A4D8F9669}"/>
</file>

<file path=docProps/app.xml><?xml version="1.0" encoding="utf-8"?>
<Properties xmlns="http://schemas.openxmlformats.org/officeDocument/2006/extended-properties" xmlns:vt="http://schemas.openxmlformats.org/officeDocument/2006/docPropsVTypes">
  <Template>EMI_PPT_V5</Template>
  <TotalTime>0</TotalTime>
  <Words>516</Words>
  <Application>Microsoft Office PowerPoint</Application>
  <PresentationFormat>On-screen Show (4:3)</PresentationFormat>
  <Paragraphs>80</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Times New Roman</vt:lpstr>
      <vt:lpstr>Wingdings</vt:lpstr>
      <vt:lpstr>EMI_PPT</vt:lpstr>
      <vt:lpstr>Lesson 9: Tsunami Hazard</vt:lpstr>
      <vt:lpstr>Goal and Objectives</vt:lpstr>
      <vt:lpstr>Hazus Tsunami Model</vt:lpstr>
      <vt:lpstr>Tsunami Overview</vt:lpstr>
      <vt:lpstr>Tsunami Overview</vt:lpstr>
      <vt:lpstr>Tsunami Overview</vt:lpstr>
      <vt:lpstr>Tsunami - Near vs Distant Source</vt:lpstr>
      <vt:lpstr>Tsunami - Near vs Distant Source</vt:lpstr>
      <vt:lpstr>National Structure Inventory (NSI)</vt:lpstr>
      <vt:lpstr>User Defined Facilities</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2019-04-10T12:53:57Z</dcterms:created>
  <dcterms:modified xsi:type="dcterms:W3CDTF">2019-04-25T12:34:58Z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