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1716"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tableStyles" Target="tableStyles.xml"/><Relationship Id="rId20" Type="http://schemas.openxmlformats.org/officeDocument/2006/relationships/customXml" Target="../customXml/item4.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697D2052-D69F-4AD7-920F-B3C4409DFC85}"/>
              </a:ext>
            </a:extLst>
          </p:cNvPr>
          <p:cNvSpPr>
            <a:spLocks noGrp="1" noChangeArrowheads="1"/>
          </p:cNvSpPr>
          <p:nvPr>
            <p:ph type="dt" sz="half" idx="10"/>
          </p:nvPr>
        </p:nvSpPr>
        <p:spPr>
          <a:ln/>
        </p:spPr>
        <p:txBody>
          <a:bodyPr/>
          <a:lstStyle>
            <a:lvl1pPr>
              <a:defRPr/>
            </a:lvl1pPr>
          </a:lstStyle>
          <a:p>
            <a:pPr>
              <a:defRPr/>
            </a:pPr>
            <a:fld id="{0BEC1D39-6214-4EEB-BAB2-4B80D97EB095}" type="datetimeFigureOut">
              <a:rPr lang="en-US"/>
              <a:pPr>
                <a:defRPr/>
              </a:pPr>
              <a:t>4/25/2019</a:t>
            </a:fld>
            <a:endParaRPr lang="en-US" dirty="0"/>
          </a:p>
        </p:txBody>
      </p:sp>
      <p:sp>
        <p:nvSpPr>
          <p:cNvPr id="5" name="Rectangle 5">
            <a:extLst>
              <a:ext uri="{FF2B5EF4-FFF2-40B4-BE49-F238E27FC236}">
                <a16:creationId xmlns:a16="http://schemas.microsoft.com/office/drawing/2014/main" id="{C0CFEED9-6C99-4C35-9B37-BFDAF59EDEFE}"/>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1B77EAC2-2248-46A3-9164-EA2643C43B86}"/>
              </a:ext>
            </a:extLst>
          </p:cNvPr>
          <p:cNvSpPr>
            <a:spLocks noGrp="1"/>
          </p:cNvSpPr>
          <p:nvPr>
            <p:ph type="sldNum" sz="quarter" idx="12"/>
          </p:nvPr>
        </p:nvSpPr>
        <p:spPr>
          <a:ln/>
        </p:spPr>
        <p:txBody>
          <a:bodyPr/>
          <a:lstStyle>
            <a:lvl1pPr>
              <a:defRPr/>
            </a:lvl1pPr>
          </a:lstStyle>
          <a:p>
            <a:fld id="{20D9041F-E130-457A-BBA7-1CCBED43C635}" type="slidenum">
              <a:rPr lang="en-US" altLang="en-US"/>
              <a:pPr/>
              <a:t>‹#›</a:t>
            </a:fld>
            <a:endParaRPr lang="en-US" altLang="en-US" dirty="0"/>
          </a:p>
        </p:txBody>
      </p:sp>
    </p:spTree>
    <p:extLst>
      <p:ext uri="{BB962C8B-B14F-4D97-AF65-F5344CB8AC3E}">
        <p14:creationId xmlns:p14="http://schemas.microsoft.com/office/powerpoint/2010/main" val="3712308754"/>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A0C99FC3-06CD-4591-8220-EA94495A5FB5}"/>
              </a:ext>
            </a:extLst>
          </p:cNvPr>
          <p:cNvSpPr>
            <a:spLocks noGrp="1" noChangeArrowheads="1"/>
          </p:cNvSpPr>
          <p:nvPr>
            <p:ph type="dt" sz="half" idx="10"/>
          </p:nvPr>
        </p:nvSpPr>
        <p:spPr>
          <a:ln/>
        </p:spPr>
        <p:txBody>
          <a:bodyPr/>
          <a:lstStyle>
            <a:lvl1pPr>
              <a:defRPr/>
            </a:lvl1pPr>
          </a:lstStyle>
          <a:p>
            <a:pPr>
              <a:defRPr/>
            </a:pPr>
            <a:fld id="{EF206CA9-8F26-4F3D-B38B-E443D9D1F16E}" type="datetimeFigureOut">
              <a:rPr lang="en-US"/>
              <a:pPr>
                <a:defRPr/>
              </a:pPr>
              <a:t>4/25/2019</a:t>
            </a:fld>
            <a:endParaRPr lang="en-US" dirty="0"/>
          </a:p>
        </p:txBody>
      </p:sp>
      <p:sp>
        <p:nvSpPr>
          <p:cNvPr id="6" name="Rectangle 5">
            <a:extLst>
              <a:ext uri="{FF2B5EF4-FFF2-40B4-BE49-F238E27FC236}">
                <a16:creationId xmlns:a16="http://schemas.microsoft.com/office/drawing/2014/main" id="{3A627E1E-782A-4BDA-958C-005F15675FEA}"/>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24200FF9-B361-4DEB-9C67-163991D1A9E5}"/>
              </a:ext>
            </a:extLst>
          </p:cNvPr>
          <p:cNvSpPr>
            <a:spLocks noGrp="1"/>
          </p:cNvSpPr>
          <p:nvPr>
            <p:ph type="sldNum" sz="quarter" idx="12"/>
          </p:nvPr>
        </p:nvSpPr>
        <p:spPr>
          <a:ln/>
        </p:spPr>
        <p:txBody>
          <a:bodyPr/>
          <a:lstStyle>
            <a:lvl1pPr>
              <a:defRPr/>
            </a:lvl1pPr>
          </a:lstStyle>
          <a:p>
            <a:fld id="{029B68F0-CDFA-4481-AD95-7023AC735F55}" type="slidenum">
              <a:rPr lang="en-US" altLang="en-US"/>
              <a:pPr/>
              <a:t>‹#›</a:t>
            </a:fld>
            <a:endParaRPr lang="en-US" altLang="en-US" dirty="0"/>
          </a:p>
        </p:txBody>
      </p:sp>
    </p:spTree>
    <p:extLst>
      <p:ext uri="{BB962C8B-B14F-4D97-AF65-F5344CB8AC3E}">
        <p14:creationId xmlns:p14="http://schemas.microsoft.com/office/powerpoint/2010/main" val="4279781506"/>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C0F864D6-946B-48BD-98CF-FF2844985564}"/>
              </a:ext>
            </a:extLst>
          </p:cNvPr>
          <p:cNvSpPr>
            <a:spLocks noGrp="1" noChangeArrowheads="1"/>
          </p:cNvSpPr>
          <p:nvPr>
            <p:ph type="dt" sz="half" idx="10"/>
          </p:nvPr>
        </p:nvSpPr>
        <p:spPr>
          <a:ln/>
        </p:spPr>
        <p:txBody>
          <a:bodyPr/>
          <a:lstStyle>
            <a:lvl1pPr>
              <a:defRPr/>
            </a:lvl1pPr>
          </a:lstStyle>
          <a:p>
            <a:pPr>
              <a:defRPr/>
            </a:pPr>
            <a:fld id="{C1855AE2-736A-45CE-9847-2EFC15150950}" type="datetimeFigureOut">
              <a:rPr lang="en-US"/>
              <a:pPr>
                <a:defRPr/>
              </a:pPr>
              <a:t>4/25/2019</a:t>
            </a:fld>
            <a:endParaRPr lang="en-US" dirty="0"/>
          </a:p>
        </p:txBody>
      </p:sp>
      <p:sp>
        <p:nvSpPr>
          <p:cNvPr id="6" name="Rectangle 5">
            <a:extLst>
              <a:ext uri="{FF2B5EF4-FFF2-40B4-BE49-F238E27FC236}">
                <a16:creationId xmlns:a16="http://schemas.microsoft.com/office/drawing/2014/main" id="{9572CE1E-0963-489F-A84F-E07E5D48E32E}"/>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37138FE7-754C-478B-AF7F-EA7BDEDD859B}"/>
              </a:ext>
            </a:extLst>
          </p:cNvPr>
          <p:cNvSpPr>
            <a:spLocks noGrp="1"/>
          </p:cNvSpPr>
          <p:nvPr>
            <p:ph type="sldNum" sz="quarter" idx="12"/>
          </p:nvPr>
        </p:nvSpPr>
        <p:spPr>
          <a:ln/>
        </p:spPr>
        <p:txBody>
          <a:bodyPr/>
          <a:lstStyle>
            <a:lvl1pPr>
              <a:defRPr/>
            </a:lvl1pPr>
          </a:lstStyle>
          <a:p>
            <a:fld id="{C4E986B3-BEFD-48B3-B8CA-2F8DE8CFB632}" type="slidenum">
              <a:rPr lang="en-US" altLang="en-US"/>
              <a:pPr/>
              <a:t>‹#›</a:t>
            </a:fld>
            <a:endParaRPr lang="en-US" altLang="en-US" dirty="0"/>
          </a:p>
        </p:txBody>
      </p:sp>
    </p:spTree>
    <p:extLst>
      <p:ext uri="{BB962C8B-B14F-4D97-AF65-F5344CB8AC3E}">
        <p14:creationId xmlns:p14="http://schemas.microsoft.com/office/powerpoint/2010/main" val="3429266055"/>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A8D78EB2-83A7-40F8-AF61-35016631A926}"/>
              </a:ext>
            </a:extLst>
          </p:cNvPr>
          <p:cNvSpPr>
            <a:spLocks noGrp="1" noChangeArrowheads="1"/>
          </p:cNvSpPr>
          <p:nvPr>
            <p:ph type="dt" sz="half" idx="10"/>
          </p:nvPr>
        </p:nvSpPr>
        <p:spPr>
          <a:ln/>
        </p:spPr>
        <p:txBody>
          <a:bodyPr/>
          <a:lstStyle>
            <a:lvl1pPr>
              <a:defRPr/>
            </a:lvl1pPr>
          </a:lstStyle>
          <a:p>
            <a:pPr>
              <a:defRPr/>
            </a:pPr>
            <a:fld id="{05118715-DCF8-459A-8465-6C3ACE581575}" type="datetimeFigureOut">
              <a:rPr lang="en-US"/>
              <a:pPr>
                <a:defRPr/>
              </a:pPr>
              <a:t>4/25/2019</a:t>
            </a:fld>
            <a:endParaRPr lang="en-US" dirty="0"/>
          </a:p>
        </p:txBody>
      </p:sp>
      <p:sp>
        <p:nvSpPr>
          <p:cNvPr id="5" name="Rectangle 5">
            <a:extLst>
              <a:ext uri="{FF2B5EF4-FFF2-40B4-BE49-F238E27FC236}">
                <a16:creationId xmlns:a16="http://schemas.microsoft.com/office/drawing/2014/main" id="{D07446B1-4F1E-410F-B2FD-41FCC0A208E6}"/>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FD3A690F-5A5E-43C8-BBE9-6B66215F88FF}"/>
              </a:ext>
            </a:extLst>
          </p:cNvPr>
          <p:cNvSpPr>
            <a:spLocks noGrp="1"/>
          </p:cNvSpPr>
          <p:nvPr>
            <p:ph type="sldNum" sz="quarter" idx="12"/>
          </p:nvPr>
        </p:nvSpPr>
        <p:spPr>
          <a:ln/>
        </p:spPr>
        <p:txBody>
          <a:bodyPr/>
          <a:lstStyle>
            <a:lvl1pPr>
              <a:defRPr/>
            </a:lvl1pPr>
          </a:lstStyle>
          <a:p>
            <a:fld id="{4CE5B8FB-B4A2-4E67-AE2B-BBAC75F5C344}" type="slidenum">
              <a:rPr lang="en-US" altLang="en-US"/>
              <a:pPr/>
              <a:t>‹#›</a:t>
            </a:fld>
            <a:endParaRPr lang="en-US" altLang="en-US" dirty="0"/>
          </a:p>
        </p:txBody>
      </p:sp>
    </p:spTree>
    <p:extLst>
      <p:ext uri="{BB962C8B-B14F-4D97-AF65-F5344CB8AC3E}">
        <p14:creationId xmlns:p14="http://schemas.microsoft.com/office/powerpoint/2010/main" val="1137846928"/>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01E889C8-CF2E-4DB3-A2BF-D5289F18B9E5}"/>
              </a:ext>
            </a:extLst>
          </p:cNvPr>
          <p:cNvSpPr>
            <a:spLocks noGrp="1" noChangeArrowheads="1"/>
          </p:cNvSpPr>
          <p:nvPr>
            <p:ph type="dt" sz="half" idx="10"/>
          </p:nvPr>
        </p:nvSpPr>
        <p:spPr>
          <a:ln/>
        </p:spPr>
        <p:txBody>
          <a:bodyPr/>
          <a:lstStyle>
            <a:lvl1pPr>
              <a:defRPr/>
            </a:lvl1pPr>
          </a:lstStyle>
          <a:p>
            <a:pPr>
              <a:defRPr/>
            </a:pPr>
            <a:fld id="{AAC54698-17F2-41D8-95B0-F6040F9E4332}" type="datetimeFigureOut">
              <a:rPr lang="en-US"/>
              <a:pPr>
                <a:defRPr/>
              </a:pPr>
              <a:t>4/25/2019</a:t>
            </a:fld>
            <a:endParaRPr lang="en-US" dirty="0"/>
          </a:p>
        </p:txBody>
      </p:sp>
      <p:sp>
        <p:nvSpPr>
          <p:cNvPr id="5" name="Rectangle 5">
            <a:extLst>
              <a:ext uri="{FF2B5EF4-FFF2-40B4-BE49-F238E27FC236}">
                <a16:creationId xmlns:a16="http://schemas.microsoft.com/office/drawing/2014/main" id="{85BCAD3E-FB01-414D-8611-AD2920B5B95B}"/>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7857F308-2C79-47FA-ABFF-F8F3A5F933F1}"/>
              </a:ext>
            </a:extLst>
          </p:cNvPr>
          <p:cNvSpPr>
            <a:spLocks noGrp="1"/>
          </p:cNvSpPr>
          <p:nvPr>
            <p:ph type="sldNum" sz="quarter" idx="12"/>
          </p:nvPr>
        </p:nvSpPr>
        <p:spPr>
          <a:ln/>
        </p:spPr>
        <p:txBody>
          <a:bodyPr/>
          <a:lstStyle>
            <a:lvl1pPr>
              <a:defRPr/>
            </a:lvl1pPr>
          </a:lstStyle>
          <a:p>
            <a:fld id="{DBFDAE5F-AF4C-4C9C-B9FD-286601B57F0A}" type="slidenum">
              <a:rPr lang="en-US" altLang="en-US"/>
              <a:pPr/>
              <a:t>‹#›</a:t>
            </a:fld>
            <a:endParaRPr lang="en-US" altLang="en-US" dirty="0"/>
          </a:p>
        </p:txBody>
      </p:sp>
    </p:spTree>
    <p:extLst>
      <p:ext uri="{BB962C8B-B14F-4D97-AF65-F5344CB8AC3E}">
        <p14:creationId xmlns:p14="http://schemas.microsoft.com/office/powerpoint/2010/main" val="1041898742"/>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770BF610-CE0C-44A5-A45C-4195ACEA8976}"/>
              </a:ext>
            </a:extLst>
          </p:cNvPr>
          <p:cNvSpPr>
            <a:spLocks noGrp="1" noChangeArrowheads="1"/>
          </p:cNvSpPr>
          <p:nvPr>
            <p:ph type="dt" sz="half" idx="10"/>
          </p:nvPr>
        </p:nvSpPr>
        <p:spPr>
          <a:ln/>
        </p:spPr>
        <p:txBody>
          <a:bodyPr/>
          <a:lstStyle>
            <a:lvl1pPr>
              <a:defRPr/>
            </a:lvl1pPr>
          </a:lstStyle>
          <a:p>
            <a:pPr>
              <a:defRPr/>
            </a:pPr>
            <a:fld id="{5AE4D513-8C8A-4AB8-B812-AF1BBE70ABBA}" type="datetimeFigureOut">
              <a:rPr lang="en-US"/>
              <a:pPr>
                <a:defRPr/>
              </a:pPr>
              <a:t>4/25/2019</a:t>
            </a:fld>
            <a:endParaRPr lang="en-US" dirty="0"/>
          </a:p>
        </p:txBody>
      </p:sp>
      <p:sp>
        <p:nvSpPr>
          <p:cNvPr id="5" name="Rectangle 5">
            <a:extLst>
              <a:ext uri="{FF2B5EF4-FFF2-40B4-BE49-F238E27FC236}">
                <a16:creationId xmlns:a16="http://schemas.microsoft.com/office/drawing/2014/main" id="{6C9F9314-3EF6-410D-81C2-15C142EFB69A}"/>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C1F6B87E-70DD-4FCF-A76D-61E3A3187D87}"/>
              </a:ext>
            </a:extLst>
          </p:cNvPr>
          <p:cNvSpPr>
            <a:spLocks noGrp="1"/>
          </p:cNvSpPr>
          <p:nvPr>
            <p:ph type="sldNum" sz="quarter" idx="12"/>
          </p:nvPr>
        </p:nvSpPr>
        <p:spPr>
          <a:ln/>
        </p:spPr>
        <p:txBody>
          <a:bodyPr/>
          <a:lstStyle>
            <a:lvl1pPr>
              <a:defRPr/>
            </a:lvl1pPr>
          </a:lstStyle>
          <a:p>
            <a:fld id="{27CFC7E6-1B96-4F69-9DAD-EB9D0013ECD7}" type="slidenum">
              <a:rPr lang="en-US" altLang="en-US"/>
              <a:pPr/>
              <a:t>‹#›</a:t>
            </a:fld>
            <a:endParaRPr lang="en-US" altLang="en-US" dirty="0"/>
          </a:p>
        </p:txBody>
      </p:sp>
    </p:spTree>
    <p:extLst>
      <p:ext uri="{BB962C8B-B14F-4D97-AF65-F5344CB8AC3E}">
        <p14:creationId xmlns:p14="http://schemas.microsoft.com/office/powerpoint/2010/main" val="2271966873"/>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A8E9FD31-BA10-4368-B9C5-7B0107860F61}"/>
              </a:ext>
            </a:extLst>
          </p:cNvPr>
          <p:cNvSpPr>
            <a:spLocks noGrp="1" noChangeArrowheads="1"/>
          </p:cNvSpPr>
          <p:nvPr>
            <p:ph type="dt" sz="half" idx="10"/>
          </p:nvPr>
        </p:nvSpPr>
        <p:spPr>
          <a:ln/>
        </p:spPr>
        <p:txBody>
          <a:bodyPr/>
          <a:lstStyle>
            <a:lvl1pPr>
              <a:defRPr/>
            </a:lvl1pPr>
          </a:lstStyle>
          <a:p>
            <a:pPr>
              <a:defRPr/>
            </a:pPr>
            <a:fld id="{F70F96F4-80B2-49FD-998D-1949DF5273E3}" type="datetimeFigureOut">
              <a:rPr lang="en-US"/>
              <a:pPr>
                <a:defRPr/>
              </a:pPr>
              <a:t>4/25/2019</a:t>
            </a:fld>
            <a:endParaRPr lang="en-US" dirty="0"/>
          </a:p>
        </p:txBody>
      </p:sp>
      <p:sp>
        <p:nvSpPr>
          <p:cNvPr id="5" name="Rectangle 5">
            <a:extLst>
              <a:ext uri="{FF2B5EF4-FFF2-40B4-BE49-F238E27FC236}">
                <a16:creationId xmlns:a16="http://schemas.microsoft.com/office/drawing/2014/main" id="{37D88BEF-432C-4EA1-BE14-22EDA6D3217E}"/>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632E5DDA-649B-4B29-A177-7776201EBF3B}"/>
              </a:ext>
            </a:extLst>
          </p:cNvPr>
          <p:cNvSpPr>
            <a:spLocks noGrp="1"/>
          </p:cNvSpPr>
          <p:nvPr>
            <p:ph type="sldNum" sz="quarter" idx="12"/>
          </p:nvPr>
        </p:nvSpPr>
        <p:spPr>
          <a:ln/>
        </p:spPr>
        <p:txBody>
          <a:bodyPr/>
          <a:lstStyle>
            <a:lvl1pPr>
              <a:defRPr/>
            </a:lvl1pPr>
          </a:lstStyle>
          <a:p>
            <a:fld id="{2E313CEC-A2DC-4973-8DCA-E99C396ED53D}" type="slidenum">
              <a:rPr lang="en-US" altLang="en-US"/>
              <a:pPr/>
              <a:t>‹#›</a:t>
            </a:fld>
            <a:endParaRPr lang="en-US" altLang="en-US" dirty="0"/>
          </a:p>
        </p:txBody>
      </p:sp>
    </p:spTree>
    <p:extLst>
      <p:ext uri="{BB962C8B-B14F-4D97-AF65-F5344CB8AC3E}">
        <p14:creationId xmlns:p14="http://schemas.microsoft.com/office/powerpoint/2010/main" val="604238576"/>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CB6F47CA-AD30-4D39-871A-F9A6AE839146}"/>
              </a:ext>
            </a:extLst>
          </p:cNvPr>
          <p:cNvSpPr>
            <a:spLocks noGrp="1" noChangeArrowheads="1"/>
          </p:cNvSpPr>
          <p:nvPr>
            <p:ph type="dt" sz="half" idx="10"/>
          </p:nvPr>
        </p:nvSpPr>
        <p:spPr>
          <a:ln/>
        </p:spPr>
        <p:txBody>
          <a:bodyPr/>
          <a:lstStyle>
            <a:lvl1pPr>
              <a:defRPr/>
            </a:lvl1pPr>
          </a:lstStyle>
          <a:p>
            <a:pPr>
              <a:defRPr/>
            </a:pPr>
            <a:fld id="{E12528ED-A041-4B2B-8D3B-05CE144DA323}" type="datetimeFigureOut">
              <a:rPr lang="en-US"/>
              <a:pPr>
                <a:defRPr/>
              </a:pPr>
              <a:t>4/25/2019</a:t>
            </a:fld>
            <a:endParaRPr lang="en-US" dirty="0"/>
          </a:p>
        </p:txBody>
      </p:sp>
      <p:sp>
        <p:nvSpPr>
          <p:cNvPr id="4" name="Rectangle 5">
            <a:extLst>
              <a:ext uri="{FF2B5EF4-FFF2-40B4-BE49-F238E27FC236}">
                <a16:creationId xmlns:a16="http://schemas.microsoft.com/office/drawing/2014/main" id="{BEAAE0F5-9939-4641-840E-8B1D415C1DDD}"/>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5" name="Slide Number Placeholder 3">
            <a:extLst>
              <a:ext uri="{FF2B5EF4-FFF2-40B4-BE49-F238E27FC236}">
                <a16:creationId xmlns:a16="http://schemas.microsoft.com/office/drawing/2014/main" id="{B8D1FEB6-75A1-4481-9A3A-F338DC07CC98}"/>
              </a:ext>
            </a:extLst>
          </p:cNvPr>
          <p:cNvSpPr>
            <a:spLocks noGrp="1"/>
          </p:cNvSpPr>
          <p:nvPr>
            <p:ph type="sldNum" sz="quarter" idx="12"/>
          </p:nvPr>
        </p:nvSpPr>
        <p:spPr>
          <a:ln/>
        </p:spPr>
        <p:txBody>
          <a:bodyPr/>
          <a:lstStyle>
            <a:lvl1pPr>
              <a:defRPr/>
            </a:lvl1pPr>
          </a:lstStyle>
          <a:p>
            <a:fld id="{89E8AC11-57E9-4843-97ED-211F3BC347CF}" type="slidenum">
              <a:rPr lang="en-US" altLang="en-US"/>
              <a:pPr/>
              <a:t>‹#›</a:t>
            </a:fld>
            <a:endParaRPr lang="en-US" altLang="en-US" dirty="0"/>
          </a:p>
        </p:txBody>
      </p:sp>
    </p:spTree>
    <p:extLst>
      <p:ext uri="{BB962C8B-B14F-4D97-AF65-F5344CB8AC3E}">
        <p14:creationId xmlns:p14="http://schemas.microsoft.com/office/powerpoint/2010/main" val="3181488520"/>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DE0EFA5E-41B6-4F0F-A51E-A2F139BAF60F}"/>
              </a:ext>
            </a:extLst>
          </p:cNvPr>
          <p:cNvSpPr>
            <a:spLocks noGrp="1" noChangeArrowheads="1"/>
          </p:cNvSpPr>
          <p:nvPr>
            <p:ph type="ftr" sz="quarter" idx="10"/>
          </p:nvPr>
        </p:nvSpPr>
        <p:spPr/>
        <p:txBody>
          <a:bodyPr/>
          <a:lstStyle>
            <a:lvl1pPr>
              <a:defRPr/>
            </a:lvl1pPr>
          </a:lstStyle>
          <a:p>
            <a:pPr>
              <a:defRPr/>
            </a:pPr>
            <a:endParaRPr lang="en-US" dirty="0"/>
          </a:p>
        </p:txBody>
      </p:sp>
      <p:sp>
        <p:nvSpPr>
          <p:cNvPr id="5" name="Slide Number Placeholder 3">
            <a:extLst>
              <a:ext uri="{FF2B5EF4-FFF2-40B4-BE49-F238E27FC236}">
                <a16:creationId xmlns:a16="http://schemas.microsoft.com/office/drawing/2014/main" id="{9B10CF75-85AC-46E6-A330-1AD64A46A703}"/>
              </a:ext>
            </a:extLst>
          </p:cNvPr>
          <p:cNvSpPr>
            <a:spLocks noGrp="1"/>
          </p:cNvSpPr>
          <p:nvPr>
            <p:ph type="sldNum" sz="quarter" idx="11"/>
          </p:nvPr>
        </p:nvSpPr>
        <p:spPr/>
        <p:txBody>
          <a:bodyPr/>
          <a:lstStyle>
            <a:lvl1pPr>
              <a:defRPr/>
            </a:lvl1pPr>
          </a:lstStyle>
          <a:p>
            <a:fld id="{C59C22DE-1146-4C07-B134-1A029FB54C10}" type="slidenum">
              <a:rPr lang="en-US" altLang="en-US"/>
              <a:pPr/>
              <a:t>‹#›</a:t>
            </a:fld>
            <a:endParaRPr lang="en-US" altLang="en-US" dirty="0"/>
          </a:p>
        </p:txBody>
      </p:sp>
    </p:spTree>
    <p:extLst>
      <p:ext uri="{BB962C8B-B14F-4D97-AF65-F5344CB8AC3E}">
        <p14:creationId xmlns:p14="http://schemas.microsoft.com/office/powerpoint/2010/main" val="3693933880"/>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F56656EB-7873-4816-A991-2C8AC2C4BBA8}"/>
              </a:ext>
            </a:extLst>
          </p:cNvPr>
          <p:cNvSpPr>
            <a:spLocks noGrp="1" noChangeArrowheads="1"/>
          </p:cNvSpPr>
          <p:nvPr>
            <p:ph type="dt" sz="half" idx="10"/>
          </p:nvPr>
        </p:nvSpPr>
        <p:spPr>
          <a:ln/>
        </p:spPr>
        <p:txBody>
          <a:bodyPr/>
          <a:lstStyle>
            <a:lvl1pPr>
              <a:defRPr/>
            </a:lvl1pPr>
          </a:lstStyle>
          <a:p>
            <a:pPr>
              <a:defRPr/>
            </a:pPr>
            <a:fld id="{B0593B39-5B3C-41B2-A9DC-5EC03CA18438}" type="datetimeFigureOut">
              <a:rPr lang="en-US"/>
              <a:pPr>
                <a:defRPr/>
              </a:pPr>
              <a:t>4/25/2019</a:t>
            </a:fld>
            <a:endParaRPr lang="en-US" dirty="0"/>
          </a:p>
        </p:txBody>
      </p:sp>
      <p:sp>
        <p:nvSpPr>
          <p:cNvPr id="5" name="Rectangle 5">
            <a:extLst>
              <a:ext uri="{FF2B5EF4-FFF2-40B4-BE49-F238E27FC236}">
                <a16:creationId xmlns:a16="http://schemas.microsoft.com/office/drawing/2014/main" id="{F76D0D73-76BB-4881-A1DA-0DDEF477FFFB}"/>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B42D71D3-3EFB-44DF-AAA3-10A6FE8909C6}"/>
              </a:ext>
            </a:extLst>
          </p:cNvPr>
          <p:cNvSpPr>
            <a:spLocks noGrp="1"/>
          </p:cNvSpPr>
          <p:nvPr>
            <p:ph type="sldNum" sz="quarter" idx="12"/>
          </p:nvPr>
        </p:nvSpPr>
        <p:spPr>
          <a:ln/>
        </p:spPr>
        <p:txBody>
          <a:bodyPr/>
          <a:lstStyle>
            <a:lvl1pPr>
              <a:defRPr/>
            </a:lvl1pPr>
          </a:lstStyle>
          <a:p>
            <a:fld id="{88CABBAF-0FA5-4348-AD96-D14768C9E103}" type="slidenum">
              <a:rPr lang="en-US" altLang="en-US"/>
              <a:pPr/>
              <a:t>‹#›</a:t>
            </a:fld>
            <a:endParaRPr lang="en-US" altLang="en-US" dirty="0"/>
          </a:p>
        </p:txBody>
      </p:sp>
    </p:spTree>
    <p:extLst>
      <p:ext uri="{BB962C8B-B14F-4D97-AF65-F5344CB8AC3E}">
        <p14:creationId xmlns:p14="http://schemas.microsoft.com/office/powerpoint/2010/main" val="3640719503"/>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09FCC12B-F777-4FE0-ABF5-91CCE1033642}"/>
              </a:ext>
            </a:extLst>
          </p:cNvPr>
          <p:cNvSpPr>
            <a:spLocks noGrp="1" noChangeArrowheads="1"/>
          </p:cNvSpPr>
          <p:nvPr>
            <p:ph type="dt" sz="half" idx="15"/>
          </p:nvPr>
        </p:nvSpPr>
        <p:spPr>
          <a:ln/>
        </p:spPr>
        <p:txBody>
          <a:bodyPr/>
          <a:lstStyle>
            <a:lvl1pPr>
              <a:defRPr/>
            </a:lvl1pPr>
          </a:lstStyle>
          <a:p>
            <a:pPr>
              <a:defRPr/>
            </a:pPr>
            <a:fld id="{67A77A24-DA41-49AE-A666-6C4E65AA2990}" type="datetimeFigureOut">
              <a:rPr lang="en-US"/>
              <a:pPr>
                <a:defRPr/>
              </a:pPr>
              <a:t>4/25/2019</a:t>
            </a:fld>
            <a:endParaRPr lang="en-US" dirty="0"/>
          </a:p>
        </p:txBody>
      </p:sp>
      <p:sp>
        <p:nvSpPr>
          <p:cNvPr id="6" name="Rectangle 5">
            <a:extLst>
              <a:ext uri="{FF2B5EF4-FFF2-40B4-BE49-F238E27FC236}">
                <a16:creationId xmlns:a16="http://schemas.microsoft.com/office/drawing/2014/main" id="{F3149CE8-2A72-41FB-883C-757EC5BA969F}"/>
              </a:ext>
            </a:extLst>
          </p:cNvPr>
          <p:cNvSpPr>
            <a:spLocks noGrp="1" noChangeArrowheads="1"/>
          </p:cNvSpPr>
          <p:nvPr>
            <p:ph type="ftr" sz="quarter" idx="16"/>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47626C05-A208-4F0D-A021-88FE119624C4}"/>
              </a:ext>
            </a:extLst>
          </p:cNvPr>
          <p:cNvSpPr>
            <a:spLocks noGrp="1"/>
          </p:cNvSpPr>
          <p:nvPr>
            <p:ph type="sldNum" sz="quarter" idx="17"/>
          </p:nvPr>
        </p:nvSpPr>
        <p:spPr>
          <a:ln/>
        </p:spPr>
        <p:txBody>
          <a:bodyPr/>
          <a:lstStyle>
            <a:lvl1pPr>
              <a:defRPr/>
            </a:lvl1pPr>
          </a:lstStyle>
          <a:p>
            <a:fld id="{6AEB851D-4A41-4465-B35F-214C3B94C260}" type="slidenum">
              <a:rPr lang="en-US" altLang="en-US"/>
              <a:pPr/>
              <a:t>‹#›</a:t>
            </a:fld>
            <a:endParaRPr lang="en-US" altLang="en-US" dirty="0"/>
          </a:p>
        </p:txBody>
      </p:sp>
    </p:spTree>
    <p:extLst>
      <p:ext uri="{BB962C8B-B14F-4D97-AF65-F5344CB8AC3E}">
        <p14:creationId xmlns:p14="http://schemas.microsoft.com/office/powerpoint/2010/main" val="231503931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725D3445-9071-41AB-9383-AEF3C7554401}"/>
              </a:ext>
            </a:extLst>
          </p:cNvPr>
          <p:cNvSpPr>
            <a:spLocks noGrp="1" noChangeArrowheads="1"/>
          </p:cNvSpPr>
          <p:nvPr>
            <p:ph type="dt" sz="half" idx="15"/>
          </p:nvPr>
        </p:nvSpPr>
        <p:spPr>
          <a:ln/>
        </p:spPr>
        <p:txBody>
          <a:bodyPr/>
          <a:lstStyle>
            <a:lvl1pPr>
              <a:defRPr/>
            </a:lvl1pPr>
          </a:lstStyle>
          <a:p>
            <a:pPr>
              <a:defRPr/>
            </a:pPr>
            <a:fld id="{2D7638CE-4744-4604-B573-5427D38C575C}" type="datetimeFigureOut">
              <a:rPr lang="en-US"/>
              <a:pPr>
                <a:defRPr/>
              </a:pPr>
              <a:t>4/25/2019</a:t>
            </a:fld>
            <a:endParaRPr lang="en-US" dirty="0"/>
          </a:p>
        </p:txBody>
      </p:sp>
      <p:sp>
        <p:nvSpPr>
          <p:cNvPr id="6" name="Rectangle 5">
            <a:extLst>
              <a:ext uri="{FF2B5EF4-FFF2-40B4-BE49-F238E27FC236}">
                <a16:creationId xmlns:a16="http://schemas.microsoft.com/office/drawing/2014/main" id="{293D8C42-3736-49BD-80C1-9DEEC245C171}"/>
              </a:ext>
            </a:extLst>
          </p:cNvPr>
          <p:cNvSpPr>
            <a:spLocks noGrp="1" noChangeArrowheads="1"/>
          </p:cNvSpPr>
          <p:nvPr>
            <p:ph type="ftr" sz="quarter" idx="16"/>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64C9E4F0-52E8-46DC-B094-DB481B8B6717}"/>
              </a:ext>
            </a:extLst>
          </p:cNvPr>
          <p:cNvSpPr>
            <a:spLocks noGrp="1"/>
          </p:cNvSpPr>
          <p:nvPr>
            <p:ph type="sldNum" sz="quarter" idx="17"/>
          </p:nvPr>
        </p:nvSpPr>
        <p:spPr>
          <a:ln/>
        </p:spPr>
        <p:txBody>
          <a:bodyPr/>
          <a:lstStyle>
            <a:lvl1pPr>
              <a:defRPr/>
            </a:lvl1pPr>
          </a:lstStyle>
          <a:p>
            <a:fld id="{5E258B02-CB4D-4D94-8FCA-343999B17CE6}" type="slidenum">
              <a:rPr lang="en-US" altLang="en-US"/>
              <a:pPr/>
              <a:t>‹#›</a:t>
            </a:fld>
            <a:endParaRPr lang="en-US" altLang="en-US" dirty="0"/>
          </a:p>
        </p:txBody>
      </p:sp>
    </p:spTree>
    <p:extLst>
      <p:ext uri="{BB962C8B-B14F-4D97-AF65-F5344CB8AC3E}">
        <p14:creationId xmlns:p14="http://schemas.microsoft.com/office/powerpoint/2010/main" val="3330628233"/>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0C2E8D3B-4D34-4BCB-BEDE-271B36064DB3}"/>
              </a:ext>
            </a:extLst>
          </p:cNvPr>
          <p:cNvSpPr>
            <a:spLocks noGrp="1" noChangeArrowheads="1"/>
          </p:cNvSpPr>
          <p:nvPr>
            <p:ph type="dt" sz="half" idx="15"/>
          </p:nvPr>
        </p:nvSpPr>
        <p:spPr>
          <a:ln/>
        </p:spPr>
        <p:txBody>
          <a:bodyPr/>
          <a:lstStyle>
            <a:lvl1pPr>
              <a:defRPr/>
            </a:lvl1pPr>
          </a:lstStyle>
          <a:p>
            <a:pPr>
              <a:defRPr/>
            </a:pPr>
            <a:fld id="{B9095E79-B7CC-4BCC-A975-43CD201859DE}" type="datetimeFigureOut">
              <a:rPr lang="en-US"/>
              <a:pPr>
                <a:defRPr/>
              </a:pPr>
              <a:t>4/25/2019</a:t>
            </a:fld>
            <a:endParaRPr lang="en-US" dirty="0"/>
          </a:p>
        </p:txBody>
      </p:sp>
      <p:sp>
        <p:nvSpPr>
          <p:cNvPr id="6" name="Rectangle 5">
            <a:extLst>
              <a:ext uri="{FF2B5EF4-FFF2-40B4-BE49-F238E27FC236}">
                <a16:creationId xmlns:a16="http://schemas.microsoft.com/office/drawing/2014/main" id="{4EFE11A7-F46C-4F51-9897-314A511BCD32}"/>
              </a:ext>
            </a:extLst>
          </p:cNvPr>
          <p:cNvSpPr>
            <a:spLocks noGrp="1" noChangeArrowheads="1"/>
          </p:cNvSpPr>
          <p:nvPr>
            <p:ph type="ftr" sz="quarter" idx="16"/>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AA65D73B-4BAC-490B-8CEF-1EBDB6B1AD0E}"/>
              </a:ext>
            </a:extLst>
          </p:cNvPr>
          <p:cNvSpPr>
            <a:spLocks noGrp="1"/>
          </p:cNvSpPr>
          <p:nvPr>
            <p:ph type="sldNum" sz="quarter" idx="17"/>
          </p:nvPr>
        </p:nvSpPr>
        <p:spPr>
          <a:ln/>
        </p:spPr>
        <p:txBody>
          <a:bodyPr/>
          <a:lstStyle>
            <a:lvl1pPr>
              <a:defRPr/>
            </a:lvl1pPr>
          </a:lstStyle>
          <a:p>
            <a:fld id="{1BE1E88F-DB09-4F5A-A867-67A916FB32C3}" type="slidenum">
              <a:rPr lang="en-US" altLang="en-US"/>
              <a:pPr/>
              <a:t>‹#›</a:t>
            </a:fld>
            <a:endParaRPr lang="en-US" altLang="en-US" dirty="0"/>
          </a:p>
        </p:txBody>
      </p:sp>
    </p:spTree>
    <p:extLst>
      <p:ext uri="{BB962C8B-B14F-4D97-AF65-F5344CB8AC3E}">
        <p14:creationId xmlns:p14="http://schemas.microsoft.com/office/powerpoint/2010/main" val="2210190322"/>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4C67EE03-A769-4E1B-82AA-4367C8823265}"/>
              </a:ext>
            </a:extLst>
          </p:cNvPr>
          <p:cNvSpPr>
            <a:spLocks noGrp="1" noChangeArrowheads="1"/>
          </p:cNvSpPr>
          <p:nvPr>
            <p:ph type="dt" sz="half" idx="10"/>
          </p:nvPr>
        </p:nvSpPr>
        <p:spPr>
          <a:ln/>
        </p:spPr>
        <p:txBody>
          <a:bodyPr/>
          <a:lstStyle>
            <a:lvl1pPr>
              <a:defRPr/>
            </a:lvl1pPr>
          </a:lstStyle>
          <a:p>
            <a:pPr>
              <a:defRPr/>
            </a:pPr>
            <a:fld id="{AC70D2B8-917E-4C42-8FF9-EAB1F46D5359}" type="datetimeFigureOut">
              <a:rPr lang="en-US"/>
              <a:pPr>
                <a:defRPr/>
              </a:pPr>
              <a:t>4/25/2019</a:t>
            </a:fld>
            <a:endParaRPr lang="en-US" dirty="0"/>
          </a:p>
        </p:txBody>
      </p:sp>
      <p:sp>
        <p:nvSpPr>
          <p:cNvPr id="7" name="Rectangle 5">
            <a:extLst>
              <a:ext uri="{FF2B5EF4-FFF2-40B4-BE49-F238E27FC236}">
                <a16:creationId xmlns:a16="http://schemas.microsoft.com/office/drawing/2014/main" id="{AF26BEAC-0F03-49BB-BFF2-11F04250C71A}"/>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8" name="Slide Number Placeholder 3">
            <a:extLst>
              <a:ext uri="{FF2B5EF4-FFF2-40B4-BE49-F238E27FC236}">
                <a16:creationId xmlns:a16="http://schemas.microsoft.com/office/drawing/2014/main" id="{312815C4-DE54-47EA-B60F-35F4C5BDA2FA}"/>
              </a:ext>
            </a:extLst>
          </p:cNvPr>
          <p:cNvSpPr>
            <a:spLocks noGrp="1"/>
          </p:cNvSpPr>
          <p:nvPr>
            <p:ph type="sldNum" sz="quarter" idx="12"/>
          </p:nvPr>
        </p:nvSpPr>
        <p:spPr>
          <a:ln/>
        </p:spPr>
        <p:txBody>
          <a:bodyPr/>
          <a:lstStyle>
            <a:lvl1pPr>
              <a:defRPr/>
            </a:lvl1pPr>
          </a:lstStyle>
          <a:p>
            <a:fld id="{39F231C0-36A6-4503-AB77-32C64A6FEE43}" type="slidenum">
              <a:rPr lang="en-US" altLang="en-US"/>
              <a:pPr/>
              <a:t>‹#›</a:t>
            </a:fld>
            <a:endParaRPr lang="en-US" altLang="en-US" dirty="0"/>
          </a:p>
        </p:txBody>
      </p:sp>
    </p:spTree>
    <p:extLst>
      <p:ext uri="{BB962C8B-B14F-4D97-AF65-F5344CB8AC3E}">
        <p14:creationId xmlns:p14="http://schemas.microsoft.com/office/powerpoint/2010/main" val="974010463"/>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F1A61D51-9E9B-4D30-BAAC-BDF5EDC66A27}"/>
              </a:ext>
            </a:extLst>
          </p:cNvPr>
          <p:cNvSpPr>
            <a:spLocks noGrp="1" noChangeArrowheads="1"/>
          </p:cNvSpPr>
          <p:nvPr>
            <p:ph type="dt" sz="half" idx="10"/>
          </p:nvPr>
        </p:nvSpPr>
        <p:spPr>
          <a:ln/>
        </p:spPr>
        <p:txBody>
          <a:bodyPr/>
          <a:lstStyle>
            <a:lvl1pPr>
              <a:defRPr/>
            </a:lvl1pPr>
          </a:lstStyle>
          <a:p>
            <a:pPr>
              <a:defRPr/>
            </a:pPr>
            <a:fld id="{DBB9C587-73CD-42A9-AB0A-9089E03F9278}" type="datetimeFigureOut">
              <a:rPr lang="en-US"/>
              <a:pPr>
                <a:defRPr/>
              </a:pPr>
              <a:t>4/25/2019</a:t>
            </a:fld>
            <a:endParaRPr lang="en-US" dirty="0"/>
          </a:p>
        </p:txBody>
      </p:sp>
      <p:sp>
        <p:nvSpPr>
          <p:cNvPr id="4" name="Rectangle 5">
            <a:extLst>
              <a:ext uri="{FF2B5EF4-FFF2-40B4-BE49-F238E27FC236}">
                <a16:creationId xmlns:a16="http://schemas.microsoft.com/office/drawing/2014/main" id="{391E3ED6-A210-46EE-AE4D-0FCB17AD7489}"/>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5" name="Slide Number Placeholder 3">
            <a:extLst>
              <a:ext uri="{FF2B5EF4-FFF2-40B4-BE49-F238E27FC236}">
                <a16:creationId xmlns:a16="http://schemas.microsoft.com/office/drawing/2014/main" id="{A1503577-BA65-4B22-9ECB-E453A4576C09}"/>
              </a:ext>
            </a:extLst>
          </p:cNvPr>
          <p:cNvSpPr>
            <a:spLocks noGrp="1"/>
          </p:cNvSpPr>
          <p:nvPr>
            <p:ph type="sldNum" sz="quarter" idx="12"/>
          </p:nvPr>
        </p:nvSpPr>
        <p:spPr>
          <a:ln/>
        </p:spPr>
        <p:txBody>
          <a:bodyPr/>
          <a:lstStyle>
            <a:lvl1pPr>
              <a:defRPr/>
            </a:lvl1pPr>
          </a:lstStyle>
          <a:p>
            <a:fld id="{5C221017-8B73-45F7-8E43-744471DC9AB5}" type="slidenum">
              <a:rPr lang="en-US" altLang="en-US"/>
              <a:pPr/>
              <a:t>‹#›</a:t>
            </a:fld>
            <a:endParaRPr lang="en-US" altLang="en-US" dirty="0"/>
          </a:p>
        </p:txBody>
      </p:sp>
    </p:spTree>
    <p:extLst>
      <p:ext uri="{BB962C8B-B14F-4D97-AF65-F5344CB8AC3E}">
        <p14:creationId xmlns:p14="http://schemas.microsoft.com/office/powerpoint/2010/main" val="321618095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C45FE8F-E9F3-4DD2-A3DD-0BE4D271141D}"/>
              </a:ext>
            </a:extLst>
          </p:cNvPr>
          <p:cNvSpPr>
            <a:spLocks noGrp="1" noChangeArrowheads="1"/>
          </p:cNvSpPr>
          <p:nvPr>
            <p:ph type="dt" sz="half" idx="10"/>
          </p:nvPr>
        </p:nvSpPr>
        <p:spPr/>
        <p:txBody>
          <a:bodyPr/>
          <a:lstStyle>
            <a:lvl1pPr>
              <a:defRPr smtClean="0"/>
            </a:lvl1pPr>
          </a:lstStyle>
          <a:p>
            <a:pPr>
              <a:defRPr/>
            </a:pPr>
            <a:fld id="{262AE69E-BD88-4268-8987-8DECB6FB1B54}" type="datetimeFigureOut">
              <a:rPr lang="en-US"/>
              <a:pPr>
                <a:defRPr/>
              </a:pPr>
              <a:t>4/25/2019</a:t>
            </a:fld>
            <a:endParaRPr lang="en-US" dirty="0"/>
          </a:p>
        </p:txBody>
      </p:sp>
      <p:sp>
        <p:nvSpPr>
          <p:cNvPr id="3" name="Rectangle 5">
            <a:extLst>
              <a:ext uri="{FF2B5EF4-FFF2-40B4-BE49-F238E27FC236}">
                <a16:creationId xmlns:a16="http://schemas.microsoft.com/office/drawing/2014/main" id="{453EF4B0-38CC-4342-8D0C-74A9CC6F00FD}"/>
              </a:ext>
            </a:extLst>
          </p:cNvPr>
          <p:cNvSpPr>
            <a:spLocks noGrp="1" noChangeArrowheads="1"/>
          </p:cNvSpPr>
          <p:nvPr>
            <p:ph type="ftr" sz="quarter" idx="11"/>
          </p:nvPr>
        </p:nvSpPr>
        <p:spPr/>
        <p:txBody>
          <a:bodyPr/>
          <a:lstStyle>
            <a:lvl1pPr>
              <a:defRPr/>
            </a:lvl1pPr>
          </a:lstStyle>
          <a:p>
            <a:pPr>
              <a:defRPr/>
            </a:pPr>
            <a:endParaRPr lang="en-US" dirty="0"/>
          </a:p>
        </p:txBody>
      </p:sp>
      <p:sp>
        <p:nvSpPr>
          <p:cNvPr id="4" name="Slide Number Placeholder 3">
            <a:extLst>
              <a:ext uri="{FF2B5EF4-FFF2-40B4-BE49-F238E27FC236}">
                <a16:creationId xmlns:a16="http://schemas.microsoft.com/office/drawing/2014/main" id="{A767E02B-9F9A-497B-A0E4-FA4807B3BAB9}"/>
              </a:ext>
            </a:extLst>
          </p:cNvPr>
          <p:cNvSpPr>
            <a:spLocks noGrp="1"/>
          </p:cNvSpPr>
          <p:nvPr>
            <p:ph type="sldNum" sz="quarter" idx="12"/>
          </p:nvPr>
        </p:nvSpPr>
        <p:spPr>
          <a:xfrm>
            <a:off x="6934200" y="6245225"/>
            <a:ext cx="2133600" cy="476250"/>
          </a:xfrm>
        </p:spPr>
        <p:txBody>
          <a:bodyPr/>
          <a:lstStyle>
            <a:lvl1pPr>
              <a:defRPr/>
            </a:lvl1pPr>
          </a:lstStyle>
          <a:p>
            <a:fld id="{55A66A00-071B-48F9-9389-F0B1B2F8B773}" type="slidenum">
              <a:rPr lang="en-US" altLang="en-US"/>
              <a:pPr/>
              <a:t>‹#›</a:t>
            </a:fld>
            <a:endParaRPr lang="en-US" altLang="en-US" dirty="0"/>
          </a:p>
        </p:txBody>
      </p:sp>
    </p:spTree>
    <p:extLst>
      <p:ext uri="{BB962C8B-B14F-4D97-AF65-F5344CB8AC3E}">
        <p14:creationId xmlns:p14="http://schemas.microsoft.com/office/powerpoint/2010/main" val="1837666508"/>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97717AED-149D-4930-BC7E-D1F24B8209D3}"/>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7AE1522B-C934-4FDD-A226-8631F90DAE31}"/>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3F06908F-DA0B-4FC0-933B-8689A777C9CE}"/>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B6EEBA1F-16A5-41FE-B4EB-95F7D42648CA}"/>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018FDCDA-EE94-47F0-8054-7780F66D2A84}" type="datetimeFigureOut">
              <a:rPr lang="en-US"/>
              <a:pPr>
                <a:defRPr/>
              </a:pPr>
              <a:t>4/25/2019</a:t>
            </a:fld>
            <a:endParaRPr lang="en-US" dirty="0"/>
          </a:p>
        </p:txBody>
      </p:sp>
      <p:sp>
        <p:nvSpPr>
          <p:cNvPr id="1029" name="Rectangle 5">
            <a:extLst>
              <a:ext uri="{FF2B5EF4-FFF2-40B4-BE49-F238E27FC236}">
                <a16:creationId xmlns:a16="http://schemas.microsoft.com/office/drawing/2014/main" id="{54236350-786C-47BA-A4A8-0D45C926F0AA}"/>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dirty="0"/>
          </a:p>
        </p:txBody>
      </p:sp>
      <p:cxnSp>
        <p:nvCxnSpPr>
          <p:cNvPr id="8" name="Straight Connector 7">
            <a:extLst>
              <a:ext uri="{FF2B5EF4-FFF2-40B4-BE49-F238E27FC236}">
                <a16:creationId xmlns:a16="http://schemas.microsoft.com/office/drawing/2014/main" id="{ED380EB1-5088-4A96-8563-6848512BCD2A}"/>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343E9689-0D13-41C9-BC06-44A1D9F2A501}"/>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3D29EFBB-0D54-4746-9EA6-A0B982C5CD53}" type="slidenum">
              <a:rPr lang="en-US" altLang="en-US"/>
              <a:pPr/>
              <a:t>‹#›</a:t>
            </a:fld>
            <a:endParaRPr lang="en-US" altLang="en-US" dirty="0"/>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B4070C19-6A65-4E38-9020-FC3394516D5A}"/>
              </a:ext>
            </a:extLst>
          </p:cNvPr>
          <p:cNvSpPr>
            <a:spLocks noGrp="1"/>
          </p:cNvSpPr>
          <p:nvPr>
            <p:ph type="title"/>
          </p:nvPr>
        </p:nvSpPr>
        <p:spPr/>
        <p:txBody>
          <a:bodyPr/>
          <a:lstStyle/>
          <a:p>
            <a:pPr>
              <a:spcBef>
                <a:spcPct val="100000"/>
              </a:spcBef>
              <a:buSzPct val="99000"/>
            </a:pPr>
            <a:r>
              <a:rPr lang="en-US" altLang="en-US" dirty="0"/>
              <a:t>Lesson 5: Flood Results</a:t>
            </a:r>
          </a:p>
        </p:txBody>
      </p:sp>
      <p:sp>
        <p:nvSpPr>
          <p:cNvPr id="4100" name="TextBox 4">
            <a:extLst>
              <a:ext uri="{FF2B5EF4-FFF2-40B4-BE49-F238E27FC236}">
                <a16:creationId xmlns:a16="http://schemas.microsoft.com/office/drawing/2014/main" id="{746EE272-1D34-42A4-8999-00A6941834C7}"/>
              </a:ext>
            </a:extLst>
          </p:cNvPr>
          <p:cNvSpPr txBox="1">
            <a:spLocks noChangeArrowheads="1"/>
          </p:cNvSpPr>
          <p:nvPr/>
        </p:nvSpPr>
        <p:spPr bwMode="auto">
          <a:xfrm>
            <a:off x="457200" y="18415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buSzPct val="99000"/>
            </a:pPr>
            <a:endParaRPr lang="en-US" altLang="en-US" dirty="0"/>
          </a:p>
        </p:txBody>
      </p:sp>
      <p:pic>
        <p:nvPicPr>
          <p:cNvPr id="7" name="Picture 5" descr="Registered Logo for Hazus Earthquake Wind Flood Tsunami">
            <a:extLst>
              <a:ext uri="{FF2B5EF4-FFF2-40B4-BE49-F238E27FC236}">
                <a16:creationId xmlns:a16="http://schemas.microsoft.com/office/drawing/2014/main" id="{8857001F-21AB-49C0-83FE-C0AAF368D377}"/>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76022" y="2262824"/>
            <a:ext cx="5591955" cy="225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6CD64D4C-5C2E-4446-AD0C-0C262D3DE99E}"/>
              </a:ext>
            </a:extLst>
          </p:cNvPr>
          <p:cNvSpPr>
            <a:spLocks noGrp="1"/>
          </p:cNvSpPr>
          <p:nvPr>
            <p:ph type="sldNum" sz="quarter" idx="11"/>
          </p:nvPr>
        </p:nvSpPr>
        <p:spPr/>
        <p:txBody>
          <a:bodyPr/>
          <a:lstStyle/>
          <a:p>
            <a:pPr>
              <a:spcBef>
                <a:spcPct val="100000"/>
              </a:spcBef>
              <a:buSzPct val="99000"/>
            </a:pPr>
            <a:fld id="{C59C22DE-1146-4C07-B134-1A029FB54C10}" type="slidenum">
              <a:rPr lang="en-US" altLang="en-US" smtClean="0"/>
              <a:pPr>
                <a:spcBef>
                  <a:spcPct val="100000"/>
                </a:spcBef>
                <a:buSzPct val="99000"/>
              </a:pPr>
              <a:t>1</a:t>
            </a:fld>
            <a:endParaRPr lang="en-US"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BE13F698-305D-4299-9EB8-C422595597E4}"/>
              </a:ext>
            </a:extLst>
          </p:cNvPr>
          <p:cNvSpPr>
            <a:spLocks noGrp="1"/>
          </p:cNvSpPr>
          <p:nvPr>
            <p:ph type="title"/>
          </p:nvPr>
        </p:nvSpPr>
        <p:spPr/>
        <p:txBody>
          <a:bodyPr/>
          <a:lstStyle/>
          <a:p>
            <a:pPr>
              <a:spcBef>
                <a:spcPct val="100000"/>
              </a:spcBef>
              <a:buSzPct val="99000"/>
            </a:pPr>
            <a:r>
              <a:rPr lang="en-US" altLang="en-US" dirty="0"/>
              <a:t>Review</a:t>
            </a:r>
          </a:p>
        </p:txBody>
      </p:sp>
      <p:sp>
        <p:nvSpPr>
          <p:cNvPr id="2" name="Content Placeholder 1">
            <a:extLst>
              <a:ext uri="{FF2B5EF4-FFF2-40B4-BE49-F238E27FC236}">
                <a16:creationId xmlns:a16="http://schemas.microsoft.com/office/drawing/2014/main" id="{02D311CF-58DC-487E-A609-F50A39329CDD}"/>
              </a:ext>
            </a:extLst>
          </p:cNvPr>
          <p:cNvSpPr>
            <a:spLocks noGrp="1"/>
          </p:cNvSpPr>
          <p:nvPr>
            <p:ph idx="1"/>
          </p:nvPr>
        </p:nvSpPr>
        <p:spPr/>
        <p:txBody>
          <a:bodyPr>
            <a:normAutofit fontScale="77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What are the three types of formats that Hazus uses for results?</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What are some of the file type options for exporting results?</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What geographic level are the General Building Stock results reported for the flood model?</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Provide examples of the General Building Stock results.</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What results can you get for Essential Facilities?</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In the flood model, what do utility losses include?</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What losses are unique to the flood model?</a:t>
            </a:r>
            <a:endParaRPr lang="en-US" dirty="0"/>
          </a:p>
        </p:txBody>
      </p:sp>
      <p:sp>
        <p:nvSpPr>
          <p:cNvPr id="3" name="Slide Number Placeholder 2">
            <a:extLst>
              <a:ext uri="{FF2B5EF4-FFF2-40B4-BE49-F238E27FC236}">
                <a16:creationId xmlns:a16="http://schemas.microsoft.com/office/drawing/2014/main" id="{2153D401-5E1E-497F-914A-18480827DF8C}"/>
              </a:ext>
            </a:extLst>
          </p:cNvPr>
          <p:cNvSpPr>
            <a:spLocks noGrp="1"/>
          </p:cNvSpPr>
          <p:nvPr>
            <p:ph type="sldNum" sz="quarter" idx="11"/>
          </p:nvPr>
        </p:nvSpPr>
        <p:spPr/>
        <p:txBody>
          <a:bodyPr/>
          <a:lstStyle/>
          <a:p>
            <a:pPr>
              <a:spcBef>
                <a:spcPct val="100000"/>
              </a:spcBef>
              <a:buSzPct val="99000"/>
            </a:pPr>
            <a:fld id="{C59C22DE-1146-4C07-B134-1A029FB54C10}" type="slidenum">
              <a:rPr lang="en-US" altLang="en-US" smtClean="0"/>
              <a:pPr>
                <a:spcBef>
                  <a:spcPct val="100000"/>
                </a:spcBef>
                <a:buSzPct val="99000"/>
              </a:pPr>
              <a:t>10</a:t>
            </a:fld>
            <a:endParaRPr lang="en-US" altLang="en-US" dirty="0"/>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F3E43135-D427-4670-BEC9-E27E53B54150}"/>
              </a:ext>
            </a:extLst>
          </p:cNvPr>
          <p:cNvSpPr>
            <a:spLocks noGrp="1"/>
          </p:cNvSpPr>
          <p:nvPr>
            <p:ph type="title"/>
          </p:nvPr>
        </p:nvSpPr>
        <p:spPr/>
        <p:txBody>
          <a:bodyPr/>
          <a:lstStyle/>
          <a:p>
            <a:pPr>
              <a:spcBef>
                <a:spcPct val="100000"/>
              </a:spcBef>
              <a:buSzPct val="99000"/>
            </a:pPr>
            <a:r>
              <a:rPr lang="en-US" altLang="en-US" dirty="0"/>
              <a:t>Questions?</a:t>
            </a:r>
          </a:p>
        </p:txBody>
      </p:sp>
      <p:sp>
        <p:nvSpPr>
          <p:cNvPr id="2" name="Content Placeholder 1">
            <a:extLst>
              <a:ext uri="{FF2B5EF4-FFF2-40B4-BE49-F238E27FC236}">
                <a16:creationId xmlns:a16="http://schemas.microsoft.com/office/drawing/2014/main" id="{B3DBCF4C-F0E7-49B8-8EB5-4F4876E24F67}"/>
              </a:ext>
            </a:extLst>
          </p:cNvPr>
          <p:cNvSpPr>
            <a:spLocks noGrp="1"/>
          </p:cNvSpPr>
          <p:nvPr>
            <p:ph idx="1"/>
          </p:nvPr>
        </p:nvSpPr>
        <p:spPr/>
        <p:txBody>
          <a:bodyPr/>
          <a:lstStyle/>
          <a:p>
            <a:pPr>
              <a:buSzPct val="99000"/>
            </a:pPr>
            <a:endParaRPr lang="en-US" dirty="0"/>
          </a:p>
        </p:txBody>
      </p:sp>
      <p:sp>
        <p:nvSpPr>
          <p:cNvPr id="3" name="Slide Number Placeholder 2">
            <a:extLst>
              <a:ext uri="{FF2B5EF4-FFF2-40B4-BE49-F238E27FC236}">
                <a16:creationId xmlns:a16="http://schemas.microsoft.com/office/drawing/2014/main" id="{F5674637-AF9B-4C18-8D7B-0ACD8C29906C}"/>
              </a:ext>
            </a:extLst>
          </p:cNvPr>
          <p:cNvSpPr>
            <a:spLocks noGrp="1"/>
          </p:cNvSpPr>
          <p:nvPr>
            <p:ph type="sldNum" sz="quarter" idx="11"/>
          </p:nvPr>
        </p:nvSpPr>
        <p:spPr/>
        <p:txBody>
          <a:bodyPr/>
          <a:lstStyle/>
          <a:p>
            <a:pPr>
              <a:spcBef>
                <a:spcPct val="100000"/>
              </a:spcBef>
              <a:buSzPct val="99000"/>
            </a:pPr>
            <a:fld id="{C59C22DE-1146-4C07-B134-1A029FB54C10}" type="slidenum">
              <a:rPr lang="en-US" altLang="en-US" smtClean="0"/>
              <a:pPr>
                <a:spcBef>
                  <a:spcPct val="100000"/>
                </a:spcBef>
                <a:buSzPct val="99000"/>
              </a:pPr>
              <a:t>11</a:t>
            </a:fld>
            <a:endParaRPr lang="en-US"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1AE8821E-9728-43C2-863D-0E929D7E6DA8}"/>
              </a:ext>
            </a:extLst>
          </p:cNvPr>
          <p:cNvSpPr>
            <a:spLocks noGrp="1"/>
          </p:cNvSpPr>
          <p:nvPr>
            <p:ph type="title"/>
          </p:nvPr>
        </p:nvSpPr>
        <p:spPr/>
        <p:txBody>
          <a:bodyPr/>
          <a:lstStyle/>
          <a:p>
            <a:pPr>
              <a:spcBef>
                <a:spcPct val="100000"/>
              </a:spcBef>
              <a:buSzPct val="99000"/>
            </a:pPr>
            <a:r>
              <a:rPr lang="en-US" altLang="en-US" dirty="0"/>
              <a:t>Goal and Objectives</a:t>
            </a:r>
          </a:p>
        </p:txBody>
      </p:sp>
      <p:sp>
        <p:nvSpPr>
          <p:cNvPr id="2" name="Content Placeholder 1">
            <a:extLst>
              <a:ext uri="{FF2B5EF4-FFF2-40B4-BE49-F238E27FC236}">
                <a16:creationId xmlns:a16="http://schemas.microsoft.com/office/drawing/2014/main" id="{A3378B11-D39F-44B6-8802-22136021D0FD}"/>
              </a:ext>
            </a:extLst>
          </p:cNvPr>
          <p:cNvSpPr>
            <a:spLocks noGrp="1"/>
          </p:cNvSpPr>
          <p:nvPr>
            <p:ph idx="1"/>
          </p:nvPr>
        </p:nvSpPr>
        <p:spPr/>
        <p:txBody>
          <a:bodyPr>
            <a:normAutofit fontScale="85000" lnSpcReduction="1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Goal</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This lesson will provide an overview of the outputs of a flood analysis.</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After completing this lesson, you will be able to:</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List the key outputs of the aggregate inventory analysis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List the key outputs of the site-specific inventory analysis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Identify the key guidelines for properly interpreting and applying the outputs of the flood model</a:t>
            </a:r>
            <a:endParaRPr lang="en-US" dirty="0"/>
          </a:p>
        </p:txBody>
      </p:sp>
      <p:sp>
        <p:nvSpPr>
          <p:cNvPr id="3" name="Slide Number Placeholder 2">
            <a:extLst>
              <a:ext uri="{FF2B5EF4-FFF2-40B4-BE49-F238E27FC236}">
                <a16:creationId xmlns:a16="http://schemas.microsoft.com/office/drawing/2014/main" id="{CE3C02D0-63C9-41B0-8B23-B70B080A2B9D}"/>
              </a:ext>
            </a:extLst>
          </p:cNvPr>
          <p:cNvSpPr>
            <a:spLocks noGrp="1"/>
          </p:cNvSpPr>
          <p:nvPr>
            <p:ph type="sldNum" sz="quarter" idx="11"/>
          </p:nvPr>
        </p:nvSpPr>
        <p:spPr/>
        <p:txBody>
          <a:bodyPr/>
          <a:lstStyle/>
          <a:p>
            <a:pPr>
              <a:spcBef>
                <a:spcPct val="100000"/>
              </a:spcBef>
              <a:buSzPct val="99000"/>
            </a:pPr>
            <a:fld id="{C59C22DE-1146-4C07-B134-1A029FB54C10}" type="slidenum">
              <a:rPr lang="en-US" altLang="en-US" smtClean="0"/>
              <a:pPr>
                <a:spcBef>
                  <a:spcPct val="100000"/>
                </a:spcBef>
                <a:buSzPct val="99000"/>
              </a:pPr>
              <a:t>2</a:t>
            </a:fld>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4995A8BC-F9C7-4D3B-B978-25F6A14C5857}"/>
              </a:ext>
            </a:extLst>
          </p:cNvPr>
          <p:cNvSpPr>
            <a:spLocks noGrp="1"/>
          </p:cNvSpPr>
          <p:nvPr>
            <p:ph type="title"/>
          </p:nvPr>
        </p:nvSpPr>
        <p:spPr/>
        <p:txBody>
          <a:bodyPr/>
          <a:lstStyle/>
          <a:p>
            <a:pPr>
              <a:spcBef>
                <a:spcPct val="100000"/>
              </a:spcBef>
              <a:buSzPct val="99000"/>
            </a:pPr>
            <a:r>
              <a:rPr lang="en-US" altLang="en-US" dirty="0"/>
              <a:t>Results Menu</a:t>
            </a:r>
          </a:p>
        </p:txBody>
      </p:sp>
      <p:sp>
        <p:nvSpPr>
          <p:cNvPr id="2" name="Content Placeholder 1">
            <a:extLst>
              <a:ext uri="{FF2B5EF4-FFF2-40B4-BE49-F238E27FC236}">
                <a16:creationId xmlns:a16="http://schemas.microsoft.com/office/drawing/2014/main" id="{6A8CDEB2-F59D-4A21-AF1B-1C03EFC13E67}"/>
              </a:ext>
            </a:extLst>
          </p:cNvPr>
          <p:cNvSpPr>
            <a:spLocks noGrp="1"/>
          </p:cNvSpPr>
          <p:nvPr>
            <p:ph sz="quarter" idx="13"/>
          </p:nvPr>
        </p:nvSpPr>
        <p:spPr/>
        <p:txBody>
          <a:bodyPr/>
          <a:lstStyle/>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Loss estimations are found under the Results menu</a:t>
            </a:r>
            <a:endParaRPr lang="en-US" dirty="0"/>
          </a:p>
        </p:txBody>
      </p:sp>
      <p:pic>
        <p:nvPicPr>
          <p:cNvPr id="8" name="Picture 5" descr="Left is screenshot of menu (options include Results, Bookmarks, Insert, Selection and GeoProcessing) with the Results tab selected.  Hinted: If the 'View Current Scenario Results By' menu is grayed out, just re-open your scenario. Right side is screenshot of the View Results By screen with Available Results for the 100 selected. You must select the scenario that you want to explore before the results will become available.  ">
            <a:extLst>
              <a:ext uri="{FF2B5EF4-FFF2-40B4-BE49-F238E27FC236}">
                <a16:creationId xmlns:a16="http://schemas.microsoft.com/office/drawing/2014/main" id="{3075A55C-36D5-43C7-B48E-3BC2135C6B2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701866" y="3471863"/>
            <a:ext cx="3740268"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216AE260-0639-44D0-B311-69EC0BD09C77}"/>
              </a:ext>
            </a:extLst>
          </p:cNvPr>
          <p:cNvSpPr>
            <a:spLocks noGrp="1"/>
          </p:cNvSpPr>
          <p:nvPr>
            <p:ph type="sldNum" sz="quarter" idx="17"/>
          </p:nvPr>
        </p:nvSpPr>
        <p:spPr/>
        <p:txBody>
          <a:bodyPr/>
          <a:lstStyle/>
          <a:p>
            <a:pPr>
              <a:spcBef>
                <a:spcPct val="100000"/>
              </a:spcBef>
              <a:buSzPct val="99000"/>
            </a:pPr>
            <a:fld id="{1BE1E88F-DB09-4F5A-A867-67A916FB32C3}" type="slidenum">
              <a:rPr lang="en-US" altLang="en-US" smtClean="0"/>
              <a:pPr>
                <a:spcBef>
                  <a:spcPct val="100000"/>
                </a:spcBef>
                <a:buSzPct val="99000"/>
              </a:pPr>
              <a:t>3</a:t>
            </a:fld>
            <a:endParaRPr lang="en-US" altLang="en-US"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BB2D955-0583-4CEB-B015-A44220503E27}"/>
              </a:ext>
            </a:extLst>
          </p:cNvPr>
          <p:cNvSpPr>
            <a:spLocks noGrp="1"/>
          </p:cNvSpPr>
          <p:nvPr>
            <p:ph sz="quarter" idx="13"/>
          </p:nvPr>
        </p:nvSpPr>
        <p:spPr/>
        <p:txBody>
          <a:bodyPr>
            <a:normAutofit fontScale="40000" lnSpcReduction="20000"/>
          </a:bodyPr>
          <a:lstStyle/>
          <a:p>
            <a:pPr>
              <a:spcBef>
                <a:spcPct val="100000"/>
              </a:spcBef>
              <a:buSzPct val="99000"/>
              <a:tabLst/>
            </a:pPr>
            <a:r>
              <a:rPr lang="en-US" altLang="en-US" b="1" kern="1200" dirty="0">
                <a:latin typeface="Arial" panose="020B0604020202020204" pitchFamily="34" charset="0"/>
                <a:cs typeface="Arial" panose="020B0604020202020204" pitchFamily="34" charset="0"/>
                <a:sym typeface="Arial" panose="020B0604020202020204" pitchFamily="34" charset="0"/>
              </a:rPr>
              <a:t>500 Year Flood Map Explained: </a:t>
            </a: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Dark border lines (here in orange) designates the flood boundaries.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The shaded areas adjacent to the flood boundary line, which tends to be packed closer together in terms of their hidden contour lines, are unflooded areas at a higher elevation such as slopes, hills, mountains, and ideal population settlements.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For example, the northern and central areas of the map and the southeast area of the map.</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The shaded areas (here in light to dark blue), which tends to be spread out or flatter in terms of their hidden contour lines, are flooded areas of the map.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For example, the southern and central areas of the map.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The lighter blue (shaded) areas that are closer to the flood boundary and higher ground depicts less than 1 foot of flooding. In contrast are the darker blue (shaded) areas further away from the flood boundary representing a decreasing slope in elevation resulting in a high of 32.776 feet of flooding above the ground elevation. </a:t>
            </a:r>
            <a:endParaRPr lang="en-US" dirty="0"/>
          </a:p>
        </p:txBody>
      </p:sp>
      <p:sp>
        <p:nvSpPr>
          <p:cNvPr id="5" name="Title 4">
            <a:extLst>
              <a:ext uri="{FF2B5EF4-FFF2-40B4-BE49-F238E27FC236}">
                <a16:creationId xmlns:a16="http://schemas.microsoft.com/office/drawing/2014/main" id="{71DB7F0C-848F-47FE-9188-5821CE7EDF5B}"/>
              </a:ext>
            </a:extLst>
          </p:cNvPr>
          <p:cNvSpPr>
            <a:spLocks noGrp="1"/>
          </p:cNvSpPr>
          <p:nvPr>
            <p:ph type="title"/>
          </p:nvPr>
        </p:nvSpPr>
        <p:spPr/>
        <p:txBody>
          <a:bodyPr/>
          <a:lstStyle/>
          <a:p>
            <a:pPr>
              <a:buSzPct val="99000"/>
            </a:pPr>
            <a:endParaRPr lang="en-US" dirty="0"/>
          </a:p>
        </p:txBody>
      </p:sp>
      <p:pic>
        <p:nvPicPr>
          <p:cNvPr id="9" name="Picture 3" descr="Example map depicting flood boundary and 500-year return period flood depths in an area using depth grid data. The flood boundary is marked by a thick line and the area within the flood boundary is shaded with diagonal slashing. The flooded area stretches from the top left of the image into the center and over towards the right side of the image, with the area outside the zone largely located in the upper center and right corner of the image.">
            <a:extLst>
              <a:ext uri="{FF2B5EF4-FFF2-40B4-BE49-F238E27FC236}">
                <a16:creationId xmlns:a16="http://schemas.microsoft.com/office/drawing/2014/main" id="{6FD9E3B2-65E3-4A27-9DC1-F0ED627C472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924210" y="1152525"/>
            <a:ext cx="3489755"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a:extLst>
              <a:ext uri="{FF2B5EF4-FFF2-40B4-BE49-F238E27FC236}">
                <a16:creationId xmlns:a16="http://schemas.microsoft.com/office/drawing/2014/main" id="{A9B329D9-2737-455F-B670-AEBF422AA40A}"/>
              </a:ext>
            </a:extLst>
          </p:cNvPr>
          <p:cNvSpPr>
            <a:spLocks noGrp="1"/>
          </p:cNvSpPr>
          <p:nvPr>
            <p:ph type="sldNum" sz="quarter" idx="17"/>
          </p:nvPr>
        </p:nvSpPr>
        <p:spPr/>
        <p:txBody>
          <a:bodyPr/>
          <a:lstStyle/>
          <a:p>
            <a:pPr>
              <a:spcBef>
                <a:spcPct val="100000"/>
              </a:spcBef>
              <a:buSzPct val="99000"/>
            </a:pPr>
            <a:fld id="{5E258B02-CB4D-4D94-8FCA-343999B17CE6}" type="slidenum">
              <a:rPr lang="en-US" altLang="en-US" smtClean="0"/>
              <a:pPr>
                <a:spcBef>
                  <a:spcPct val="100000"/>
                </a:spcBef>
                <a:buSzPct val="99000"/>
              </a:pPr>
              <a:t>4</a:t>
            </a:fld>
            <a:endParaRPr lang="en-US" altLang="en-US"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68269967-1928-4964-AC09-3EFF8A8E24A6}"/>
              </a:ext>
            </a:extLst>
          </p:cNvPr>
          <p:cNvSpPr>
            <a:spLocks noGrp="1"/>
          </p:cNvSpPr>
          <p:nvPr>
            <p:ph type="title"/>
          </p:nvPr>
        </p:nvSpPr>
        <p:spPr/>
        <p:txBody>
          <a:bodyPr/>
          <a:lstStyle/>
          <a:p>
            <a:pPr>
              <a:spcBef>
                <a:spcPct val="100000"/>
              </a:spcBef>
              <a:buSzPct val="99000"/>
            </a:pPr>
            <a:r>
              <a:rPr lang="en-US" altLang="en-US" dirty="0"/>
              <a:t>Results</a:t>
            </a:r>
          </a:p>
        </p:txBody>
      </p:sp>
      <p:sp>
        <p:nvSpPr>
          <p:cNvPr id="2" name="Content Placeholder 1">
            <a:extLst>
              <a:ext uri="{FF2B5EF4-FFF2-40B4-BE49-F238E27FC236}">
                <a16:creationId xmlns:a16="http://schemas.microsoft.com/office/drawing/2014/main" id="{82358353-E24A-46C2-A5C8-2EB28A8ACAA9}"/>
              </a:ext>
            </a:extLst>
          </p:cNvPr>
          <p:cNvSpPr>
            <a:spLocks noGrp="1"/>
          </p:cNvSpPr>
          <p:nvPr>
            <p:ph sz="quarter" idx="13"/>
          </p:nvPr>
        </p:nvSpPr>
        <p:spPr/>
        <p:txBody>
          <a:bodyPr>
            <a:normAutofit fontScale="47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General Building Stock Results: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By Amount of Damage categorized by general occupancy, specific occupancy, or building type</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by square footage</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by building count</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By Dollar Losses:</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full and depreciated replacement value</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building, content, and inventory losses</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costs of relocation, wage, income, and rental losses</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direct employee output losses and employment loss (days)</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 </a:t>
            </a:r>
            <a:endParaRPr lang="en-US" dirty="0"/>
          </a:p>
        </p:txBody>
      </p:sp>
      <p:pic>
        <p:nvPicPr>
          <p:cNvPr id="8" name="Picture 4" descr="Photo of manufactured home with flooding in the yard and to the foundation but not yet to the floor level of the home.">
            <a:extLst>
              <a:ext uri="{FF2B5EF4-FFF2-40B4-BE49-F238E27FC236}">
                <a16:creationId xmlns:a16="http://schemas.microsoft.com/office/drawing/2014/main" id="{648A8067-A498-41E0-BA6B-498D2783EDC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6226175" y="1841500"/>
            <a:ext cx="885825" cy="311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83F7B102-1EEE-4ADC-A733-00F89FC132E1}"/>
              </a:ext>
            </a:extLst>
          </p:cNvPr>
          <p:cNvSpPr>
            <a:spLocks noGrp="1"/>
          </p:cNvSpPr>
          <p:nvPr>
            <p:ph type="sldNum" sz="quarter" idx="17"/>
          </p:nvPr>
        </p:nvSpPr>
        <p:spPr/>
        <p:txBody>
          <a:bodyPr/>
          <a:lstStyle/>
          <a:p>
            <a:pPr>
              <a:spcBef>
                <a:spcPct val="100000"/>
              </a:spcBef>
              <a:buSzPct val="99000"/>
            </a:pPr>
            <a:fld id="{5E258B02-CB4D-4D94-8FCA-343999B17CE6}" type="slidenum">
              <a:rPr lang="en-US" altLang="en-US" smtClean="0"/>
              <a:pPr>
                <a:spcBef>
                  <a:spcPct val="100000"/>
                </a:spcBef>
                <a:buSzPct val="99000"/>
              </a:pPr>
              <a:t>5</a:t>
            </a:fld>
            <a:endParaRPr lang="en-US" altLang="en-US"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3AD5C1B-012D-4728-87A0-718A9CF4B41A}"/>
              </a:ext>
            </a:extLst>
          </p:cNvPr>
          <p:cNvSpPr>
            <a:spLocks noGrp="1"/>
          </p:cNvSpPr>
          <p:nvPr>
            <p:ph type="title"/>
          </p:nvPr>
        </p:nvSpPr>
        <p:spPr/>
        <p:txBody>
          <a:bodyPr/>
          <a:lstStyle/>
          <a:p>
            <a:pPr>
              <a:spcBef>
                <a:spcPct val="100000"/>
              </a:spcBef>
              <a:buSzPct val="99000"/>
            </a:pPr>
            <a:r>
              <a:rPr lang="en-US" altLang="en-US" dirty="0"/>
              <a:t>Results</a:t>
            </a:r>
          </a:p>
        </p:txBody>
      </p:sp>
      <p:sp>
        <p:nvSpPr>
          <p:cNvPr id="2" name="Content Placeholder 1">
            <a:extLst>
              <a:ext uri="{FF2B5EF4-FFF2-40B4-BE49-F238E27FC236}">
                <a16:creationId xmlns:a16="http://schemas.microsoft.com/office/drawing/2014/main" id="{1EF9F2A4-6C36-4AEF-916D-E112F2B34CA9}"/>
              </a:ext>
            </a:extLst>
          </p:cNvPr>
          <p:cNvSpPr>
            <a:spLocks noGrp="1"/>
          </p:cNvSpPr>
          <p:nvPr>
            <p:ph sz="quarter" idx="13"/>
          </p:nvPr>
        </p:nvSpPr>
        <p:spPr/>
        <p:txBody>
          <a:bodyPr>
            <a:normAutofit fontScale="62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Essential facilities: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Building and content losses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Functionality assessment (yes/no)</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Restoration time to 100% functionality</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Lifeline losses (for selected components):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Losses to structures and equipment</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Functionality assessment (yes/no)</a:t>
            </a:r>
            <a:endParaRPr lang="en-US" dirty="0"/>
          </a:p>
        </p:txBody>
      </p:sp>
      <p:pic>
        <p:nvPicPr>
          <p:cNvPr id="8" name="Picture 4" descr="Photo of flood damage.">
            <a:extLst>
              <a:ext uri="{FF2B5EF4-FFF2-40B4-BE49-F238E27FC236}">
                <a16:creationId xmlns:a16="http://schemas.microsoft.com/office/drawing/2014/main" id="{E8A39B3C-6CB8-4CCD-837A-35F6F32D156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6135687" y="1841500"/>
            <a:ext cx="1066800" cy="311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4BD68638-93A1-4C6F-AC83-6B7550E4BA5B}"/>
              </a:ext>
            </a:extLst>
          </p:cNvPr>
          <p:cNvSpPr>
            <a:spLocks noGrp="1"/>
          </p:cNvSpPr>
          <p:nvPr>
            <p:ph type="sldNum" sz="quarter" idx="17"/>
          </p:nvPr>
        </p:nvSpPr>
        <p:spPr/>
        <p:txBody>
          <a:bodyPr/>
          <a:lstStyle/>
          <a:p>
            <a:pPr>
              <a:spcBef>
                <a:spcPct val="100000"/>
              </a:spcBef>
              <a:buSzPct val="99000"/>
            </a:pPr>
            <a:fld id="{5E258B02-CB4D-4D94-8FCA-343999B17CE6}" type="slidenum">
              <a:rPr lang="en-US" altLang="en-US" smtClean="0"/>
              <a:pPr>
                <a:spcBef>
                  <a:spcPct val="100000"/>
                </a:spcBef>
                <a:buSzPct val="99000"/>
              </a:pPr>
              <a:t>6</a:t>
            </a:fld>
            <a:endParaRPr lang="en-US" altLang="en-US" dirty="0"/>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ED0C8E91-4F0B-400D-801A-0BCD317E7D20}"/>
              </a:ext>
            </a:extLst>
          </p:cNvPr>
          <p:cNvSpPr>
            <a:spLocks noGrp="1"/>
          </p:cNvSpPr>
          <p:nvPr>
            <p:ph type="title"/>
          </p:nvPr>
        </p:nvSpPr>
        <p:spPr/>
        <p:txBody>
          <a:bodyPr/>
          <a:lstStyle/>
          <a:p>
            <a:pPr>
              <a:spcBef>
                <a:spcPct val="100000"/>
              </a:spcBef>
              <a:buSzPct val="99000"/>
            </a:pPr>
            <a:r>
              <a:rPr lang="en-US" altLang="en-US" dirty="0"/>
              <a:t>Results</a:t>
            </a:r>
          </a:p>
        </p:txBody>
      </p:sp>
      <p:sp>
        <p:nvSpPr>
          <p:cNvPr id="2" name="Content Placeholder 1">
            <a:extLst>
              <a:ext uri="{FF2B5EF4-FFF2-40B4-BE49-F238E27FC236}">
                <a16:creationId xmlns:a16="http://schemas.microsoft.com/office/drawing/2014/main" id="{AB84D07E-B9CA-4824-968B-DD02DED9C656}"/>
              </a:ext>
            </a:extLst>
          </p:cNvPr>
          <p:cNvSpPr>
            <a:spLocks noGrp="1"/>
          </p:cNvSpPr>
          <p:nvPr>
            <p:ph sz="quarter" idx="13"/>
          </p:nvPr>
        </p:nvSpPr>
        <p:spPr/>
        <p:txBody>
          <a:bodyPr>
            <a:normAutofit fontScale="70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Vehicle Losses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 Daytime and Nighttime Estimates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 Car, Light Truck, Heavy Truck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Agriculture Losses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Shelter Requirements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Displaced Population</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Short-term sheltering needs</a:t>
            </a:r>
            <a:endParaRPr lang="en-US" dirty="0"/>
          </a:p>
        </p:txBody>
      </p:sp>
      <p:pic>
        <p:nvPicPr>
          <p:cNvPr id="8" name="Picture 4" descr="Photo of worker wearing hardhat standing by a shoreline home, watching waves wash under the piles of the home's foundation.">
            <a:extLst>
              <a:ext uri="{FF2B5EF4-FFF2-40B4-BE49-F238E27FC236}">
                <a16:creationId xmlns:a16="http://schemas.microsoft.com/office/drawing/2014/main" id="{DAE2AA7C-9B02-4DA6-8B7C-48C8760D8D2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926137" y="1841500"/>
            <a:ext cx="1485900" cy="311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479E753-4833-4C2E-A686-D4283BBD4602}"/>
              </a:ext>
            </a:extLst>
          </p:cNvPr>
          <p:cNvSpPr>
            <a:spLocks noGrp="1"/>
          </p:cNvSpPr>
          <p:nvPr>
            <p:ph type="sldNum" sz="quarter" idx="17"/>
          </p:nvPr>
        </p:nvSpPr>
        <p:spPr/>
        <p:txBody>
          <a:bodyPr/>
          <a:lstStyle/>
          <a:p>
            <a:pPr>
              <a:spcBef>
                <a:spcPct val="100000"/>
              </a:spcBef>
              <a:buSzPct val="99000"/>
            </a:pPr>
            <a:fld id="{5E258B02-CB4D-4D94-8FCA-343999B17CE6}" type="slidenum">
              <a:rPr lang="en-US" altLang="en-US" smtClean="0"/>
              <a:pPr>
                <a:spcBef>
                  <a:spcPct val="100000"/>
                </a:spcBef>
                <a:buSzPct val="99000"/>
              </a:pPr>
              <a:t>7</a:t>
            </a:fld>
            <a:endParaRPr lang="en-US" altLang="en-US" dirty="0"/>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0E3CDBC5-450E-4223-A46C-39A419672276}"/>
              </a:ext>
            </a:extLst>
          </p:cNvPr>
          <p:cNvSpPr>
            <a:spLocks noGrp="1"/>
          </p:cNvSpPr>
          <p:nvPr>
            <p:ph type="title"/>
          </p:nvPr>
        </p:nvSpPr>
        <p:spPr/>
        <p:txBody>
          <a:bodyPr/>
          <a:lstStyle/>
          <a:p>
            <a:pPr>
              <a:spcBef>
                <a:spcPct val="100000"/>
              </a:spcBef>
              <a:buSzPct val="99000"/>
            </a:pPr>
            <a:r>
              <a:rPr lang="en-US" altLang="en-US" dirty="0"/>
              <a:t>Hazus Export Tool</a:t>
            </a:r>
          </a:p>
        </p:txBody>
      </p:sp>
      <p:sp>
        <p:nvSpPr>
          <p:cNvPr id="2" name="Content Placeholder 1">
            <a:extLst>
              <a:ext uri="{FF2B5EF4-FFF2-40B4-BE49-F238E27FC236}">
                <a16:creationId xmlns:a16="http://schemas.microsoft.com/office/drawing/2014/main" id="{2EE401C3-8947-4301-AF67-7472E87C9802}"/>
              </a:ext>
            </a:extLst>
          </p:cNvPr>
          <p:cNvSpPr>
            <a:spLocks noGrp="1"/>
          </p:cNvSpPr>
          <p:nvPr>
            <p:ph sz="quarter" idx="13"/>
          </p:nvPr>
        </p:nvSpPr>
        <p:spPr/>
        <p:txBody>
          <a:bodyPr>
            <a:normAutofit fontScale="70000" lnSpcReduction="20000"/>
          </a:bodyPr>
          <a:lstStyle/>
          <a:p>
            <a:pPr marL="254000" lvl="1" indent="-254000">
              <a:spcBef>
                <a:spcPct val="100000"/>
              </a:spcBef>
              <a:buSzPct val="99000"/>
              <a:tabLst/>
            </a:pPr>
            <a:endParaRPr lang="en-US" altLang="en-US" kern="1200" dirty="0">
              <a:latin typeface="Arial" panose="020B0604020202020204" pitchFamily="34" charset="0"/>
              <a:ea typeface="+mn-ea"/>
              <a:cs typeface="Arial" panose="020B0604020202020204" pitchFamily="34" charset="0"/>
              <a:sym typeface="Arial" panose="020B0604020202020204" pitchFamily="34" charset="0"/>
            </a:endParaRP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Script that exports results from Hazus study regions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C:\Program Files (x86)\Hazus-MH\BIN\Tools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Tool does not support tsunami or multi-hazard regions</a:t>
            </a:r>
            <a:endParaRPr lang="en-US" dirty="0"/>
          </a:p>
        </p:txBody>
      </p:sp>
      <p:pic>
        <p:nvPicPr>
          <p:cNvPr id="9" name="Picture 6" descr="Screenshot of Hazus export tool showing the location of the Haus export Readme file.">
            <a:extLst>
              <a:ext uri="{FF2B5EF4-FFF2-40B4-BE49-F238E27FC236}">
                <a16:creationId xmlns:a16="http://schemas.microsoft.com/office/drawing/2014/main" id="{ADCAC645-4C52-42B6-B45A-A56666334D7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1599785" y="3658268"/>
            <a:ext cx="5944430" cy="1800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46B24D5D-5DEB-4D9F-BDC0-ED52C9FD3FA7}"/>
              </a:ext>
            </a:extLst>
          </p:cNvPr>
          <p:cNvSpPr>
            <a:spLocks noGrp="1"/>
          </p:cNvSpPr>
          <p:nvPr>
            <p:ph type="sldNum" sz="quarter" idx="17"/>
          </p:nvPr>
        </p:nvSpPr>
        <p:spPr/>
        <p:txBody>
          <a:bodyPr/>
          <a:lstStyle/>
          <a:p>
            <a:pPr>
              <a:spcBef>
                <a:spcPct val="100000"/>
              </a:spcBef>
              <a:buSzPct val="99000"/>
            </a:pPr>
            <a:fld id="{1BE1E88F-DB09-4F5A-A867-67A916FB32C3}" type="slidenum">
              <a:rPr lang="en-US" altLang="en-US" smtClean="0"/>
              <a:pPr>
                <a:spcBef>
                  <a:spcPct val="100000"/>
                </a:spcBef>
                <a:buSzPct val="99000"/>
              </a:pPr>
              <a:t>8</a:t>
            </a:fld>
            <a:endParaRPr lang="en-US" altLang="en-US" dirty="0"/>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D476F965-EC98-4BC5-9EF8-3A7D1CBAFBDC}"/>
              </a:ext>
            </a:extLst>
          </p:cNvPr>
          <p:cNvSpPr>
            <a:spLocks noGrp="1"/>
          </p:cNvSpPr>
          <p:nvPr>
            <p:ph type="title"/>
          </p:nvPr>
        </p:nvSpPr>
        <p:spPr/>
        <p:txBody>
          <a:bodyPr/>
          <a:lstStyle/>
          <a:p>
            <a:pPr>
              <a:spcBef>
                <a:spcPct val="100000"/>
              </a:spcBef>
              <a:buSzPct val="99000"/>
            </a:pPr>
            <a:r>
              <a:rPr lang="en-US" altLang="en-US" dirty="0"/>
              <a:t>Activity 5.1</a:t>
            </a:r>
          </a:p>
        </p:txBody>
      </p:sp>
      <p:sp>
        <p:nvSpPr>
          <p:cNvPr id="2" name="Content Placeholder 1">
            <a:extLst>
              <a:ext uri="{FF2B5EF4-FFF2-40B4-BE49-F238E27FC236}">
                <a16:creationId xmlns:a16="http://schemas.microsoft.com/office/drawing/2014/main" id="{5AEC4E76-4038-4D99-AE55-6F21EAF8100A}"/>
              </a:ext>
            </a:extLst>
          </p:cNvPr>
          <p:cNvSpPr>
            <a:spLocks noGrp="1"/>
          </p:cNvSpPr>
          <p:nvPr>
            <p:ph idx="1"/>
          </p:nvPr>
        </p:nvSpPr>
        <p:spPr/>
        <p:txBody>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The Instructor will demonstrate the Results Menu for the Flood Model</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Aggregate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Site-Specific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Agriculture and Vehicles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Hazus Export Tool</a:t>
            </a:r>
            <a:endParaRPr lang="en-US" dirty="0"/>
          </a:p>
        </p:txBody>
      </p:sp>
      <p:sp>
        <p:nvSpPr>
          <p:cNvPr id="3" name="Slide Number Placeholder 2">
            <a:extLst>
              <a:ext uri="{FF2B5EF4-FFF2-40B4-BE49-F238E27FC236}">
                <a16:creationId xmlns:a16="http://schemas.microsoft.com/office/drawing/2014/main" id="{3D03BB7A-6322-4DBE-92C6-44960FCDF1AF}"/>
              </a:ext>
            </a:extLst>
          </p:cNvPr>
          <p:cNvSpPr>
            <a:spLocks noGrp="1"/>
          </p:cNvSpPr>
          <p:nvPr>
            <p:ph type="sldNum" sz="quarter" idx="11"/>
          </p:nvPr>
        </p:nvSpPr>
        <p:spPr/>
        <p:txBody>
          <a:bodyPr/>
          <a:lstStyle/>
          <a:p>
            <a:pPr>
              <a:spcBef>
                <a:spcPct val="100000"/>
              </a:spcBef>
              <a:buSzPct val="99000"/>
            </a:pPr>
            <a:fld id="{C59C22DE-1146-4C07-B134-1A029FB54C10}" type="slidenum">
              <a:rPr lang="en-US" altLang="en-US" smtClean="0"/>
              <a:pPr>
                <a:spcBef>
                  <a:spcPct val="100000"/>
                </a:spcBef>
                <a:buSzPct val="99000"/>
              </a:pPr>
              <a:t>9</a:t>
            </a:fld>
            <a:endParaRPr lang="en-US" altLang="en-US" dirty="0"/>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568ddf3f-b77f-46a0-9295-2b9495b51427"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BA57A2E4-A8BD-453B-84DD-D21CE34BE36F}"/>
</file>

<file path=customXml/itemProps2.xml><?xml version="1.0" encoding="utf-8"?>
<ds:datastoreItem xmlns:ds="http://schemas.openxmlformats.org/officeDocument/2006/customXml" ds:itemID="{5AB52474-7CE2-465C-9EAF-91C6AD7F082D}"/>
</file>

<file path=customXml/itemProps3.xml><?xml version="1.0" encoding="utf-8"?>
<ds:datastoreItem xmlns:ds="http://schemas.openxmlformats.org/officeDocument/2006/customXml" ds:itemID="{3D7ED85F-2D95-42C6-8A08-F7E0E22ACC65}"/>
</file>

<file path=customXml/itemProps4.xml><?xml version="1.0" encoding="utf-8"?>
<ds:datastoreItem xmlns:ds="http://schemas.openxmlformats.org/officeDocument/2006/customXml" ds:itemID="{3A6FB691-F5D3-4B63-BE31-B7EB42CC888E}"/>
</file>

<file path=docProps/app.xml><?xml version="1.0" encoding="utf-8"?>
<Properties xmlns="http://schemas.openxmlformats.org/officeDocument/2006/extended-properties" xmlns:vt="http://schemas.openxmlformats.org/officeDocument/2006/docPropsVTypes">
  <Template>EMI_PPT_V5</Template>
  <TotalTime>0</TotalTime>
  <Words>518</Words>
  <Application>Microsoft Office PowerPoint</Application>
  <PresentationFormat>On-screen Show (4:3)</PresentationFormat>
  <Paragraphs>76</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Times New Roman</vt:lpstr>
      <vt:lpstr>Wingdings</vt:lpstr>
      <vt:lpstr>EMI_PPT</vt:lpstr>
      <vt:lpstr>Lesson 5: Flood Results</vt:lpstr>
      <vt:lpstr>Goal and Objectives</vt:lpstr>
      <vt:lpstr>Results Menu</vt:lpstr>
      <vt:lpstr>PowerPoint Presentation</vt:lpstr>
      <vt:lpstr>Results</vt:lpstr>
      <vt:lpstr>Results</vt:lpstr>
      <vt:lpstr>Results</vt:lpstr>
      <vt:lpstr>Hazus Export Tool</vt:lpstr>
      <vt:lpstr>Activity 5.1</vt:lpstr>
      <vt:lpstr>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2019-04-10T12:50:19Z</dcterms:created>
  <dcterms:modified xsi:type="dcterms:W3CDTF">2019-04-25T12:27:04Z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ies>
</file>