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219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customXml" Target="../customXml/item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FDDB1A-08B4-4B1D-904A-E715ADA98E7F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8714B1-9583-4977-A976-2D1C25C3C70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2010083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8D8AB0-1768-477D-BC72-B04CFFBE06A6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1999B3-7B63-4B2E-9267-DF571B3823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5123727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06C32D-8258-4CDF-AE1E-7E2FA4DFD40E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116BC6-AF61-4260-A72B-4A9464F8A85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3147760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06788E-40B4-43F2-919C-EEF32448B383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731320-03EA-4DB6-B463-C2AA072A36B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4807274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410200"/>
          </a:xfrm>
        </p:spPr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7D3EA8-B93F-4F87-8B1D-DABFBBC13BD4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FA01E-D2D9-453C-8753-A27F2A03C6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3648525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8388"/>
            <a:ext cx="8229600" cy="4646612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B0847-C87B-4495-8DA2-D0C6C6477C10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10B7AB-358A-46A5-A66B-F24C63E839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7441392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EAEC5C-A15D-411F-838E-A338373FFE95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1BD29C-0594-43F3-B1FD-13500E307A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4017464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1D998-D239-4B4B-A649-7D5F8E1EF120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CCB746-6A00-450E-A306-2DAD453157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6646994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>
              <a:defRPr sz="2800" b="0"/>
            </a:lvl1pPr>
            <a:lvl2pPr>
              <a:defRPr sz="2800" b="0"/>
            </a:lvl2pPr>
            <a:lvl3pPr>
              <a:defRPr sz="2800" b="0"/>
            </a:lvl3pPr>
            <a:lvl4pPr marL="1371600" indent="-342900">
              <a:buSzPct val="75000"/>
              <a:buFont typeface="Wingdings" panose="05000000000000000000" pitchFamily="2" charset="2"/>
              <a:buChar char="§"/>
              <a:defRPr sz="2800" b="0"/>
            </a:lvl4pPr>
            <a:lvl5pPr>
              <a:defRPr sz="2800" b="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6E9B2F9-1A5D-4833-80E0-28D90E80695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6144151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3431B-8378-4BCE-BF34-5B2BB490CD8E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791B02-A3F4-4E42-A036-BA9BBBFB1D4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8731023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50D4F1-E4F8-47A6-9CCC-7B9934AB6FB6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9442CC-A73D-4FEB-AF66-F26EF7DEFF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3867197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266F86-F397-488E-9903-28283B47710F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5A9BC3-A5E8-4258-AEDE-D7D5DAA3E00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5773168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: Imag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8"/>
            <a:ext cx="8229600" cy="213346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1" y="3472070"/>
            <a:ext cx="8229600" cy="217363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01A229-4C6C-4633-86E8-F9B23E3750D4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CBB7EA-AB3B-4992-969A-CA5C5E8B8E8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530870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1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A1F839-02A3-4148-9907-5FF32C9D8678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91CA11-6FAC-49E5-BA06-755E213ACBC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1228924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BFBD8A-3D2D-4153-B2FA-E1A2F729D931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80B054-BC00-435F-916C-6AA3D28F839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4787796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0D9DCB0-B475-4436-BFE5-F5E22B3955BA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34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93434CD-C7CC-4E1A-8F49-A56472DE5F3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5303989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FEMA Visual Template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98438"/>
            <a:ext cx="82296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8388"/>
            <a:ext cx="8229600" cy="464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b="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DCCD9F6-D6EE-452E-A1F6-64CACF68558B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457200" y="990600"/>
            <a:ext cx="807720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F4F8FE"/>
                </a:solidFill>
              </a:defRPr>
            </a:lvl1pPr>
          </a:lstStyle>
          <a:p>
            <a:fld id="{57E5F642-ECD2-4712-BEB6-C05A2ECA8DE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3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94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tabLst>
          <a:tab pos="401638" algn="l"/>
        </a:tabLst>
        <a:defRPr sz="2800">
          <a:solidFill>
            <a:srgbClr val="000066"/>
          </a:solidFill>
          <a:latin typeface="+mn-lt"/>
          <a:ea typeface="+mn-ea"/>
          <a:cs typeface="+mn-cs"/>
        </a:defRPr>
      </a:lvl1pPr>
      <a:lvl2pPr marL="4572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2pPr>
      <a:lvl3pPr marL="9144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3pPr>
      <a:lvl4pPr marL="13716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4pPr>
      <a:lvl5pPr marL="2174875" indent="-228600" algn="l" rtl="0" fontAlgn="base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5pPr>
      <a:lvl6pPr marL="26320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6pPr>
      <a:lvl7pPr marL="30892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7pPr>
      <a:lvl8pPr marL="35464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8pPr>
      <a:lvl9pPr marL="40036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Lesson 18: Capstone Exercise</a:t>
            </a:r>
            <a:endParaRPr lang="en-US" altLang="en-US" smtClean="0"/>
          </a:p>
        </p:txBody>
      </p:sp>
      <p:pic>
        <p:nvPicPr>
          <p:cNvPr id="8" name="Picture 5" descr="The Hazus logo in blue lettering on a white background. The name Hazus is dominant with the words Earthquake, Wind, Flood, and Tsunami side-by-side underneath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43428" y="2967884"/>
            <a:ext cx="2857143" cy="847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49CBB7EA-AB3B-4992-969A-CA5C5E8B8E8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Lesson 18: Goal and Objectives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Goal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: To complete and present the Capstone Exercise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Develop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Tabletop Exercise Materials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Formulate PowerPoint presentation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Present to class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06E9B2F9-1A5D-4833-80E0-28D90E806953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fr-FR" altLang="en-US" smtClean="0"/>
              <a:t>Capstone Exercise Explanation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254000" lvl="1" indent="-254000" fontAlgn="auto"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4000" lvl="1" indent="-254000" fontAlgn="auto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Scenario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: Disaster Operations Response and Recovery agencies are enacting a tabletop exercise modeling their response to a natural disaster.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, as Hazus experts will act as the GIS analysts using Hazus to support the tabletop exercise.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The type of tabletop exercise is up to you.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Create maps and other Hazus products to facilitate the exercise.</a:t>
            </a:r>
            <a:endParaRPr lang="en-US"/>
          </a:p>
          <a:p>
            <a:pPr marL="254000" lvl="1" indent="-254000" fontAlgn="auto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Each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group will present while the remaining participants assume the role of the leadership team.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Present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and explain the type of tabletop exercise you are supporting.</a:t>
            </a:r>
            <a:endParaRPr lang="en-US"/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Present and explain the materials you produced and why you produced those specifically.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06E9B2F9-1A5D-4833-80E0-28D90E806953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3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fr-FR" altLang="en-US" smtClean="0"/>
              <a:t>Capstone Exercise Explanation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Presentation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Guidelines: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Should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be prepared using PowerPoint.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Include maps, tables, or other media you deem appropriate and helpful for conveying your message.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Information should be primarily derived from Hazus, but may be supplemented by other sources.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10-15 minutes in length; allowing 5 minutes for questions.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Leadership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Team Guidelines: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Class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and instructor will assume the role of the leadership team.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Leadership team may ask questions related to the presentation.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06E9B2F9-1A5D-4833-80E0-28D90E806953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4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Capstone Exercise Preparation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4000" lvl="1" indent="-254000"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Time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allowed to work on presentations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Break as needed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06E9B2F9-1A5D-4833-80E0-28D90E806953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5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SzPct val="99000"/>
            </a:pP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endParaRPr lang="en-US" b="1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b="1" kern="1200" smtClean="0">
                <a:latin typeface="Arial" panose="020B0604020202020204" pitchFamily="34" charset="0"/>
                <a:cs typeface="Arial" panose="020B0604020202020204" pitchFamily="34" charset="0"/>
              </a:rPr>
              <a:t>Questions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06E9B2F9-1A5D-4833-80E0-28D90E806953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6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EMI_PPT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MI_PPT_V5.potx" id="{84438F43-1892-44BB-9A77-3CF4F8850C6B}" vid="{DBDE0A7C-07FC-4CC4-96A0-78263B57213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haredContentType xmlns="Microsoft.SharePoint.Taxonomy.ContentTypeSync" SourceId="568ddf3f-b77f-46a0-9295-2b9495b51427" ContentTypeId="0x0101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4EFD91463C3843A9BA9A14DC38BC9D" ma:contentTypeVersion="9" ma:contentTypeDescription="Create a new document." ma:contentTypeScope="" ma:versionID="d7822698b7160f97ede8096323645221">
  <xsd:schema xmlns:xsd="http://www.w3.org/2001/XMLSchema" xmlns:xs="http://www.w3.org/2001/XMLSchema" xmlns:p="http://schemas.microsoft.com/office/2006/metadata/properties" xmlns:ns2="95ba42ad-0bbe-4ff2-b5a3-00bdc267f7a0" targetNamespace="http://schemas.microsoft.com/office/2006/metadata/properties" ma:root="true" ma:fieldsID="b4a2987bcd7bcfbbdb39193f4505fd7d" ns2:_="">
    <xsd:import namespace="95ba42ad-0bbe-4ff2-b5a3-00bdc267f7a0"/>
    <xsd:element name="properties">
      <xsd:complexType>
        <xsd:sequence>
          <xsd:element name="documentManagement">
            <xsd:complexType>
              <xsd:all>
                <xsd:element ref="ns2:Next_x0020_Course_x0020_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ba42ad-0bbe-4ff2-b5a3-00bdc267f7a0" elementFormDefault="qualified">
    <xsd:import namespace="http://schemas.microsoft.com/office/2006/documentManagement/types"/>
    <xsd:import namespace="http://schemas.microsoft.com/office/infopath/2007/PartnerControls"/>
    <xsd:element name="Next_x0020_Course_x0020_Date" ma:index="8" nillable="true" ma:displayName="Next Course Date" ma:format="DateOnly" ma:internalName="Next_x0020_Course_x0020_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ext_x0020_Course_x0020_Date xmlns="95ba42ad-0bbe-4ff2-b5a3-00bdc267f7a0" xsi:nil="true"/>
  </documentManagement>
</p:properties>
</file>

<file path=customXml/itemProps1.xml><?xml version="1.0" encoding="utf-8"?>
<ds:datastoreItem xmlns:ds="http://schemas.openxmlformats.org/officeDocument/2006/customXml" ds:itemID="{03D3BA2E-C4AE-4669-AA40-21A200D62190}"/>
</file>

<file path=customXml/itemProps2.xml><?xml version="1.0" encoding="utf-8"?>
<ds:datastoreItem xmlns:ds="http://schemas.openxmlformats.org/officeDocument/2006/customXml" ds:itemID="{510F355D-ED8A-42E5-8773-6577B1C528F7}"/>
</file>

<file path=customXml/itemProps3.xml><?xml version="1.0" encoding="utf-8"?>
<ds:datastoreItem xmlns:ds="http://schemas.openxmlformats.org/officeDocument/2006/customXml" ds:itemID="{5DDBA891-0454-4DF1-B1F0-BEA7EAB2FF1D}"/>
</file>

<file path=customXml/itemProps4.xml><?xml version="1.0" encoding="utf-8"?>
<ds:datastoreItem xmlns:ds="http://schemas.openxmlformats.org/officeDocument/2006/customXml" ds:itemID="{88819EEA-615D-4B5E-8EC6-2A9C8541581C}"/>
</file>

<file path=docProps/app.xml><?xml version="1.0" encoding="utf-8"?>
<Properties xmlns="http://schemas.openxmlformats.org/officeDocument/2006/extended-properties" xmlns:vt="http://schemas.openxmlformats.org/officeDocument/2006/docPropsVTypes">
  <Template>EMI_PPT_V5</Template>
  <TotalTime>0</TotalTime>
  <Words>238</Words>
  <Application>Microsoft Office PowerPoint</Application>
  <PresentationFormat>On-screen Show (4:3)</PresentationFormat>
  <Paragraphs>39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Times New Roman</vt:lpstr>
      <vt:lpstr>Wingdings</vt:lpstr>
      <vt:lpstr>EMI_PPT</vt:lpstr>
      <vt:lpstr>Lesson 18: Capstone Exercise</vt:lpstr>
      <vt:lpstr>Lesson 18: Goal and Objectives</vt:lpstr>
      <vt:lpstr>Capstone Exercise Explanation</vt:lpstr>
      <vt:lpstr>Capstone Exercise Explanation</vt:lpstr>
      <vt:lpstr>Capstone Exercise Preparation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2019-03-04T14:21:18Z</dcterms:created>
  <dcterms:modified xsi:type="dcterms:W3CDTF">2019-03-08T18:15:56Z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0x0101001A4EFD91463C3843A9BA9A14DC38BC9D</vt:lpwstr>
  </property>
  <property fmtid="{D5CDD505-2E9C-101B-9397-08002B2CF9AE}" pid="3" name="Sensitive">
    <vt:bool>false</vt:bool>
  </property>
  <property fmtid="{D5CDD505-2E9C-101B-9397-08002B2CF9AE}" pid="5" name="Organizational Function">
    <vt:lpwstr/>
  </property>
  <property fmtid="{D5CDD505-2E9C-101B-9397-08002B2CF9AE}" pid="6" name="Mission Area">
    <vt:lpwstr/>
  </property>
</Properties>
</file>