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21.xml" ContentType="application/vnd.openxmlformats-officedocument.presentationml.slide+xml"/>
  <Override PartName="/ppt/slides/slide18.xml" ContentType="application/vnd.openxmlformats-officedocument.presentationml.slide+xml"/>
  <Override PartName="/ppt/slides/slide17.xml" ContentType="application/vnd.openxmlformats-officedocument.presentationml.slide+xml"/>
  <Override PartName="/ppt/slides/slide16.xml" ContentType="application/vnd.openxmlformats-officedocument.presentationml.slide+xml"/>
  <Override PartName="/ppt/slides/slide15.xml" ContentType="application/vnd.openxmlformats-officedocument.presentationml.slide+xml"/>
  <Override PartName="/ppt/slides/slide14.xml" ContentType="application/vnd.openxmlformats-officedocument.presentationml.slide+xml"/>
  <Override PartName="/ppt/slides/slide13.xml" ContentType="application/vnd.openxmlformats-officedocument.presentationml.slide+xml"/>
  <Override PartName="/ppt/slides/slide12.xml" ContentType="application/vnd.openxmlformats-officedocument.presentationml.slide+xml"/>
  <Override PartName="/ppt/slides/slide11.xml" ContentType="application/vnd.openxmlformats-officedocument.presentationml.slide+xml"/>
  <Override PartName="/ppt/slides/slide10.xml" ContentType="application/vnd.openxmlformats-officedocument.presentationml.slide+xml"/>
  <Override PartName="/ppt/slides/slide19.xml" ContentType="application/vnd.openxmlformats-officedocument.presentationml.slide+xml"/>
  <Override PartName="/ppt/slides/slide32.xml" ContentType="application/vnd.openxmlformats-officedocument.presentationml.slide+xml"/>
  <Override PartName="/ppt/slides/slide3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9.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20.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6.xml" ContentType="application/vnd.openxmlformats-officedocument.presentationml.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9.xml" ContentType="application/vnd.openxmlformats-officedocument.presentationml.slideLayout+xml"/>
  <Override PartName="/ppt/slideLayouts/slideLayout8.xml" ContentType="application/vnd.openxmlformats-officedocument.presentationml.slideLayout+xml"/>
  <Override PartName="/ppt/slideLayouts/slideLayout7.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16.xml" ContentType="application/vnd.openxmlformats-officedocument.presentationml.slideLayout+xml"/>
  <Override PartName="/ppt/slideLayouts/slideLayout15.xml" ContentType="application/vnd.openxmlformats-officedocument.presentationml.slideLayout+xml"/>
  <Override PartName="/ppt/theme/theme1.xml" ContentType="application/vnd.openxmlformats-officedocument.theme+xml"/>
  <Override PartName="/ppt/tableStyles.xml" ContentType="application/vnd.openxmlformats-officedocument.presentationml.tableStyles+xml"/>
  <Override PartName="/ppt/presProps.xml" ContentType="application/vnd.openxmlformats-officedocument.presentationml.presProps+xml"/>
  <Override PartName="/ppt/viewProps.xml" ContentType="application/vnd.openxmlformats-officedocument.presentationml.viewProps+xml"/>
  <Override PartName="/docProps/app.xml" ContentType="application/vnd.openxmlformats-officedocument.extended-properties+xml"/>
  <Override PartName="/docProps/core.xml" ContentType="application/vnd.openxmlformats-package.core-properties+xml"/>
  <Override PartName="/customXml/itemProps3.xml" ContentType="application/vnd.openxmlformats-officedocument.customXml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4.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p:scale>
          <a:sx n="100" d="100"/>
          <a:sy n="100" d="100"/>
        </p:scale>
        <p:origin x="3456" y="106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customXml" Target="../customXml/item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customXml" Target="../customXml/item4.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40" Type="http://schemas.openxmlformats.org/officeDocument/2006/relationships/customXml" Target="../customXml/item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customXml" Target="../customXml/item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CAD7A642-812B-45B6-87DD-AD311A871896}" type="datetimeFigureOut">
              <a:rPr lang="en-US"/>
              <a:pPr>
                <a:defRPr/>
              </a:pPr>
              <a:t>3/8/2019</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p:cNvSpPr>
            <a:spLocks noGrp="1"/>
          </p:cNvSpPr>
          <p:nvPr>
            <p:ph type="sldNum" sz="quarter" idx="12"/>
          </p:nvPr>
        </p:nvSpPr>
        <p:spPr>
          <a:ln/>
        </p:spPr>
        <p:txBody>
          <a:bodyPr/>
          <a:lstStyle>
            <a:lvl1pPr>
              <a:defRPr/>
            </a:lvl1pPr>
          </a:lstStyle>
          <a:p>
            <a:fld id="{AFBC81FA-BC20-4070-8FF2-B92CA9D4A9D3}" type="slidenum">
              <a:rPr lang="en-US" altLang="en-US"/>
              <a:pPr/>
              <a:t>‹#›</a:t>
            </a:fld>
            <a:endParaRPr lang="en-US" altLang="en-US"/>
          </a:p>
        </p:txBody>
      </p:sp>
    </p:spTree>
    <p:extLst>
      <p:ext uri="{BB962C8B-B14F-4D97-AF65-F5344CB8AC3E}">
        <p14:creationId xmlns:p14="http://schemas.microsoft.com/office/powerpoint/2010/main" val="1421651056"/>
      </p:ext>
    </p:extLst>
  </p:cSld>
  <p:clrMapOvr>
    <a:masterClrMapping/>
  </p:clrMapOvr>
  <p:transition>
    <p:wipe dir="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1400"/>
            </a:lvl1pPr>
            <a:lvl2pPr>
              <a:defRPr sz="1400"/>
            </a:lvl2pPr>
            <a:lvl3pPr>
              <a:defRPr sz="1400"/>
            </a:lvl3pPr>
            <a:lvl4pPr>
              <a:defRPr sz="1400"/>
            </a:lvl4pPr>
            <a:lvl5pPr>
              <a:defRPr sz="14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53EFF067-1DF3-48E7-B715-6C4F55BDD452}" type="datetimeFigureOut">
              <a:rPr lang="en-US"/>
              <a:pPr>
                <a:defRPr/>
              </a:pPr>
              <a:t>3/8/2019</a:t>
            </a:fld>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Slide Number Placeholder 3"/>
          <p:cNvSpPr>
            <a:spLocks noGrp="1"/>
          </p:cNvSpPr>
          <p:nvPr>
            <p:ph type="sldNum" sz="quarter" idx="12"/>
          </p:nvPr>
        </p:nvSpPr>
        <p:spPr>
          <a:ln/>
        </p:spPr>
        <p:txBody>
          <a:bodyPr/>
          <a:lstStyle>
            <a:lvl1pPr>
              <a:defRPr/>
            </a:lvl1pPr>
          </a:lstStyle>
          <a:p>
            <a:fld id="{79BA6FCE-E426-4D01-90A4-AC3C7207572E}" type="slidenum">
              <a:rPr lang="en-US" altLang="en-US"/>
              <a:pPr/>
              <a:t>‹#›</a:t>
            </a:fld>
            <a:endParaRPr lang="en-US" altLang="en-US"/>
          </a:p>
        </p:txBody>
      </p:sp>
    </p:spTree>
    <p:extLst>
      <p:ext uri="{BB962C8B-B14F-4D97-AF65-F5344CB8AC3E}">
        <p14:creationId xmlns:p14="http://schemas.microsoft.com/office/powerpoint/2010/main" val="4041928714"/>
      </p:ext>
    </p:extLst>
  </p:cSld>
  <p:clrMapOvr>
    <a:masterClrMapping/>
  </p:clrMapOvr>
  <p:transition>
    <p:wipe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dirty="0"/>
          </a:p>
        </p:txBody>
      </p:sp>
      <p:sp>
        <p:nvSpPr>
          <p:cNvPr id="3" name="Picture Placeholder 2"/>
          <p:cNvSpPr>
            <a:spLocks noGrp="1"/>
          </p:cNvSpPr>
          <p:nvPr>
            <p:ph type="pic" idx="1"/>
          </p:nvPr>
        </p:nvSpPr>
        <p:spPr>
          <a:xfrm>
            <a:off x="1792288" y="612775"/>
            <a:ext cx="5486400" cy="4114800"/>
          </a:xfrm>
        </p:spPr>
        <p:txBody>
          <a:bodyPr>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643E1AEE-72E5-444E-B537-6A2614894962}" type="datetimeFigureOut">
              <a:rPr lang="en-US"/>
              <a:pPr>
                <a:defRPr/>
              </a:pPr>
              <a:t>3/8/2019</a:t>
            </a:fld>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Slide Number Placeholder 3"/>
          <p:cNvSpPr>
            <a:spLocks noGrp="1"/>
          </p:cNvSpPr>
          <p:nvPr>
            <p:ph type="sldNum" sz="quarter" idx="12"/>
          </p:nvPr>
        </p:nvSpPr>
        <p:spPr>
          <a:ln/>
        </p:spPr>
        <p:txBody>
          <a:bodyPr/>
          <a:lstStyle>
            <a:lvl1pPr>
              <a:defRPr/>
            </a:lvl1pPr>
          </a:lstStyle>
          <a:p>
            <a:fld id="{6BA49397-2AB2-4947-AE19-9C4535C4CE05}" type="slidenum">
              <a:rPr lang="en-US" altLang="en-US"/>
              <a:pPr/>
              <a:t>‹#›</a:t>
            </a:fld>
            <a:endParaRPr lang="en-US" altLang="en-US"/>
          </a:p>
        </p:txBody>
      </p:sp>
    </p:spTree>
    <p:extLst>
      <p:ext uri="{BB962C8B-B14F-4D97-AF65-F5344CB8AC3E}">
        <p14:creationId xmlns:p14="http://schemas.microsoft.com/office/powerpoint/2010/main" val="2507593936"/>
      </p:ext>
    </p:extLst>
  </p:cSld>
  <p:clrMapOvr>
    <a:masterClrMapping/>
  </p:clrMapOvr>
  <p:transition>
    <p:wipe dir="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lvl1pPr>
              <a:defRPr sz="1400"/>
            </a:lvl1pPr>
            <a:lvl2pPr>
              <a:defRPr sz="1400"/>
            </a:lvl2pPr>
            <a:lvl3pPr>
              <a:defRPr sz="1400"/>
            </a:lvl3pPr>
            <a:lvl4pPr>
              <a:defRPr sz="1400"/>
            </a:lvl4pPr>
            <a:lvl5pPr>
              <a:defRPr sz="14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Rectangle 4"/>
          <p:cNvSpPr>
            <a:spLocks noGrp="1" noChangeArrowheads="1"/>
          </p:cNvSpPr>
          <p:nvPr>
            <p:ph type="dt" sz="half" idx="10"/>
          </p:nvPr>
        </p:nvSpPr>
        <p:spPr>
          <a:ln/>
        </p:spPr>
        <p:txBody>
          <a:bodyPr/>
          <a:lstStyle>
            <a:lvl1pPr>
              <a:defRPr/>
            </a:lvl1pPr>
          </a:lstStyle>
          <a:p>
            <a:pPr>
              <a:defRPr/>
            </a:pPr>
            <a:fld id="{DA227DC1-2DFA-43EE-92D2-9423D50B94CE}" type="datetimeFigureOut">
              <a:rPr lang="en-US"/>
              <a:pPr>
                <a:defRPr/>
              </a:pPr>
              <a:t>3/8/2019</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p:cNvSpPr>
            <a:spLocks noGrp="1"/>
          </p:cNvSpPr>
          <p:nvPr>
            <p:ph type="sldNum" sz="quarter" idx="12"/>
          </p:nvPr>
        </p:nvSpPr>
        <p:spPr>
          <a:ln/>
        </p:spPr>
        <p:txBody>
          <a:bodyPr/>
          <a:lstStyle>
            <a:lvl1pPr>
              <a:defRPr/>
            </a:lvl1pPr>
          </a:lstStyle>
          <a:p>
            <a:fld id="{D15E662C-E6BD-4B63-B88A-5D21BB1131FD}" type="slidenum">
              <a:rPr lang="en-US" altLang="en-US"/>
              <a:pPr/>
              <a:t>‹#›</a:t>
            </a:fld>
            <a:endParaRPr lang="en-US" altLang="en-US"/>
          </a:p>
        </p:txBody>
      </p:sp>
    </p:spTree>
    <p:extLst>
      <p:ext uri="{BB962C8B-B14F-4D97-AF65-F5344CB8AC3E}">
        <p14:creationId xmlns:p14="http://schemas.microsoft.com/office/powerpoint/2010/main" val="1345347959"/>
      </p:ext>
    </p:extLst>
  </p:cSld>
  <p:clrMapOvr>
    <a:masterClrMapping/>
  </p:clrMapOvr>
  <p:transition>
    <p:wipe dir="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304800"/>
            <a:ext cx="2057400" cy="54102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304800"/>
            <a:ext cx="6019800" cy="5410200"/>
          </a:xfrm>
        </p:spPr>
        <p:txBody>
          <a:bodyPr vert="eaVert"/>
          <a:lstStyle>
            <a:lvl1pPr>
              <a:defRPr sz="1400"/>
            </a:lvl1pPr>
            <a:lvl2pPr>
              <a:defRPr sz="1400"/>
            </a:lvl2pPr>
            <a:lvl3pPr>
              <a:defRPr sz="1400"/>
            </a:lvl3pPr>
            <a:lvl4pPr>
              <a:defRPr sz="1400"/>
            </a:lvl4pPr>
            <a:lvl5pPr>
              <a:defRPr sz="14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Rectangle 4"/>
          <p:cNvSpPr>
            <a:spLocks noGrp="1" noChangeArrowheads="1"/>
          </p:cNvSpPr>
          <p:nvPr>
            <p:ph type="dt" sz="half" idx="10"/>
          </p:nvPr>
        </p:nvSpPr>
        <p:spPr>
          <a:ln/>
        </p:spPr>
        <p:txBody>
          <a:bodyPr/>
          <a:lstStyle>
            <a:lvl1pPr>
              <a:defRPr/>
            </a:lvl1pPr>
          </a:lstStyle>
          <a:p>
            <a:pPr>
              <a:defRPr/>
            </a:pPr>
            <a:fld id="{C6585F36-0ED0-480C-8F89-62E75D56C1EA}" type="datetimeFigureOut">
              <a:rPr lang="en-US"/>
              <a:pPr>
                <a:defRPr/>
              </a:pPr>
              <a:t>3/8/2019</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p:cNvSpPr>
            <a:spLocks noGrp="1"/>
          </p:cNvSpPr>
          <p:nvPr>
            <p:ph type="sldNum" sz="quarter" idx="12"/>
          </p:nvPr>
        </p:nvSpPr>
        <p:spPr>
          <a:ln/>
        </p:spPr>
        <p:txBody>
          <a:bodyPr/>
          <a:lstStyle>
            <a:lvl1pPr>
              <a:defRPr/>
            </a:lvl1pPr>
          </a:lstStyle>
          <a:p>
            <a:fld id="{5FEB5C6F-C8F8-4373-8CCE-951BAC3C8621}" type="slidenum">
              <a:rPr lang="en-US" altLang="en-US"/>
              <a:pPr/>
              <a:t>‹#›</a:t>
            </a:fld>
            <a:endParaRPr lang="en-US" altLang="en-US"/>
          </a:p>
        </p:txBody>
      </p:sp>
    </p:spTree>
    <p:extLst>
      <p:ext uri="{BB962C8B-B14F-4D97-AF65-F5344CB8AC3E}">
        <p14:creationId xmlns:p14="http://schemas.microsoft.com/office/powerpoint/2010/main" val="603721968"/>
      </p:ext>
    </p:extLst>
  </p:cSld>
  <p:clrMapOvr>
    <a:masterClrMapping/>
  </p:clrMapOvr>
  <p:transition>
    <p:wipe dir="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639763"/>
          </a:xfrm>
        </p:spPr>
        <p:txBody>
          <a:bodyPr/>
          <a:lstStyle/>
          <a:p>
            <a:r>
              <a:rPr lang="en-US" smtClean="0"/>
              <a:t>Click to edit Master title style</a:t>
            </a:r>
            <a:endParaRPr lang="en-US"/>
          </a:p>
        </p:txBody>
      </p:sp>
      <p:sp>
        <p:nvSpPr>
          <p:cNvPr id="3" name="Content Placeholder 2"/>
          <p:cNvSpPr>
            <a:spLocks noGrp="1"/>
          </p:cNvSpPr>
          <p:nvPr>
            <p:ph idx="1"/>
          </p:nvPr>
        </p:nvSpPr>
        <p:spPr>
          <a:xfrm>
            <a:off x="457200" y="1068388"/>
            <a:ext cx="8229600" cy="4646612"/>
          </a:xfrm>
        </p:spPr>
        <p:txBody>
          <a:bodyPr/>
          <a:lstStyle>
            <a:lvl1pPr>
              <a:defRPr sz="1400"/>
            </a:lvl1pPr>
            <a:lvl2pPr>
              <a:defRPr sz="1400"/>
            </a:lvl2pPr>
            <a:lvl3pPr>
              <a:defRPr sz="1400"/>
            </a:lvl3pPr>
            <a:lvl4pPr>
              <a:defRPr sz="1400"/>
            </a:lvl4pPr>
            <a:lvl5pPr>
              <a:defRPr sz="14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Rectangle 4"/>
          <p:cNvSpPr>
            <a:spLocks noGrp="1" noChangeArrowheads="1"/>
          </p:cNvSpPr>
          <p:nvPr>
            <p:ph type="dt" sz="half" idx="10"/>
          </p:nvPr>
        </p:nvSpPr>
        <p:spPr>
          <a:ln/>
        </p:spPr>
        <p:txBody>
          <a:bodyPr/>
          <a:lstStyle>
            <a:lvl1pPr>
              <a:defRPr/>
            </a:lvl1pPr>
          </a:lstStyle>
          <a:p>
            <a:pPr>
              <a:defRPr/>
            </a:pPr>
            <a:fld id="{75FD09CD-4B5E-4685-A8FB-58D8BA9A7922}" type="datetimeFigureOut">
              <a:rPr lang="en-US"/>
              <a:pPr>
                <a:defRPr/>
              </a:pPr>
              <a:t>3/8/2019</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p:cNvSpPr>
            <a:spLocks noGrp="1"/>
          </p:cNvSpPr>
          <p:nvPr>
            <p:ph type="sldNum" sz="quarter" idx="12"/>
          </p:nvPr>
        </p:nvSpPr>
        <p:spPr>
          <a:ln/>
        </p:spPr>
        <p:txBody>
          <a:bodyPr/>
          <a:lstStyle>
            <a:lvl1pPr>
              <a:defRPr/>
            </a:lvl1pPr>
          </a:lstStyle>
          <a:p>
            <a:fld id="{42D1668A-5F2D-4E23-991B-31673E35DA30}" type="slidenum">
              <a:rPr lang="en-US" altLang="en-US"/>
              <a:pPr/>
              <a:t>‹#›</a:t>
            </a:fld>
            <a:endParaRPr lang="en-US" altLang="en-US"/>
          </a:p>
        </p:txBody>
      </p:sp>
    </p:spTree>
    <p:extLst>
      <p:ext uri="{BB962C8B-B14F-4D97-AF65-F5344CB8AC3E}">
        <p14:creationId xmlns:p14="http://schemas.microsoft.com/office/powerpoint/2010/main" val="3913512469"/>
      </p:ext>
    </p:extLst>
  </p:cSld>
  <p:clrMapOvr>
    <a:masterClrMapping/>
  </p:clrMapOvr>
  <p:transition>
    <p:wipe dir="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x" preserve="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Text Placeholder 2"/>
          <p:cNvSpPr>
            <a:spLocks noGrp="1"/>
          </p:cNvSpPr>
          <p:nvPr>
            <p:ph type="body" idx="1"/>
          </p:nvPr>
        </p:nvSpPr>
        <p:spPr/>
        <p:txBody>
          <a:bodyPr/>
          <a:lstStyle>
            <a:lvl1pPr>
              <a:defRPr sz="1400"/>
            </a:lvl1pPr>
            <a:lvl2pPr>
              <a:defRPr sz="1400"/>
            </a:lvl2pPr>
            <a:lvl3pPr>
              <a:defRPr sz="1400"/>
            </a:lvl3pPr>
            <a:lvl4pPr>
              <a:defRPr sz="1400"/>
            </a:lvl4pPr>
            <a:lvl5pPr>
              <a:defRPr sz="14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Rectangle 4"/>
          <p:cNvSpPr>
            <a:spLocks noGrp="1" noChangeArrowheads="1"/>
          </p:cNvSpPr>
          <p:nvPr>
            <p:ph type="dt" sz="half" idx="10"/>
          </p:nvPr>
        </p:nvSpPr>
        <p:spPr>
          <a:ln/>
        </p:spPr>
        <p:txBody>
          <a:bodyPr/>
          <a:lstStyle>
            <a:lvl1pPr>
              <a:defRPr/>
            </a:lvl1pPr>
          </a:lstStyle>
          <a:p>
            <a:pPr>
              <a:defRPr/>
            </a:pPr>
            <a:fld id="{37D8C825-AA87-43E5-B7D4-E86C1C0B855F}" type="datetimeFigureOut">
              <a:rPr lang="en-US"/>
              <a:pPr>
                <a:defRPr/>
              </a:pPr>
              <a:t>3/8/2019</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p:cNvSpPr>
            <a:spLocks noGrp="1"/>
          </p:cNvSpPr>
          <p:nvPr>
            <p:ph type="sldNum" sz="quarter" idx="12"/>
          </p:nvPr>
        </p:nvSpPr>
        <p:spPr>
          <a:ln/>
        </p:spPr>
        <p:txBody>
          <a:bodyPr/>
          <a:lstStyle>
            <a:lvl1pPr>
              <a:defRPr/>
            </a:lvl1pPr>
          </a:lstStyle>
          <a:p>
            <a:fld id="{2685E2E9-5A8F-4D93-AE96-4B7056B270F0}" type="slidenum">
              <a:rPr lang="en-US" altLang="en-US"/>
              <a:pPr/>
              <a:t>‹#›</a:t>
            </a:fld>
            <a:endParaRPr lang="en-US" altLang="en-US"/>
          </a:p>
        </p:txBody>
      </p:sp>
    </p:spTree>
    <p:extLst>
      <p:ext uri="{BB962C8B-B14F-4D97-AF65-F5344CB8AC3E}">
        <p14:creationId xmlns:p14="http://schemas.microsoft.com/office/powerpoint/2010/main" val="261933481"/>
      </p:ext>
    </p:extLst>
  </p:cSld>
  <p:clrMapOvr>
    <a:masterClrMapping/>
  </p:clrMapOvr>
  <p:transition>
    <p:wipe dir="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fld id="{C400A87D-B156-492F-B648-22786E3FADE4}" type="datetimeFigureOut">
              <a:rPr lang="en-US"/>
              <a:pPr>
                <a:defRPr/>
              </a:pPr>
              <a:t>3/8/2019</a:t>
            </a:fld>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Slide Number Placeholder 3"/>
          <p:cNvSpPr>
            <a:spLocks noGrp="1"/>
          </p:cNvSpPr>
          <p:nvPr>
            <p:ph type="sldNum" sz="quarter" idx="12"/>
          </p:nvPr>
        </p:nvSpPr>
        <p:spPr>
          <a:ln/>
        </p:spPr>
        <p:txBody>
          <a:bodyPr/>
          <a:lstStyle>
            <a:lvl1pPr>
              <a:defRPr/>
            </a:lvl1pPr>
          </a:lstStyle>
          <a:p>
            <a:fld id="{96FFC4FA-1457-4E3F-B8B9-A92C6A11299F}" type="slidenum">
              <a:rPr lang="en-US" altLang="en-US"/>
              <a:pPr/>
              <a:t>‹#›</a:t>
            </a:fld>
            <a:endParaRPr lang="en-US" altLang="en-US"/>
          </a:p>
        </p:txBody>
      </p:sp>
    </p:spTree>
    <p:extLst>
      <p:ext uri="{BB962C8B-B14F-4D97-AF65-F5344CB8AC3E}">
        <p14:creationId xmlns:p14="http://schemas.microsoft.com/office/powerpoint/2010/main" val="2516847413"/>
      </p:ext>
    </p:extLst>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normAutofit/>
          </a:bodyPr>
          <a:lstStyle>
            <a:lvl1pPr marL="0">
              <a:defRPr sz="2800" b="0"/>
            </a:lvl1pPr>
            <a:lvl2pPr>
              <a:defRPr sz="2800" b="0"/>
            </a:lvl2pPr>
            <a:lvl3pPr>
              <a:defRPr sz="2800" b="0"/>
            </a:lvl3pPr>
            <a:lvl4pPr marL="1371600" indent="-342900">
              <a:buSzPct val="75000"/>
              <a:buFont typeface="Wingdings" panose="05000000000000000000" pitchFamily="2" charset="2"/>
              <a:buChar char="§"/>
              <a:defRPr sz="2800" b="0"/>
            </a:lvl4pPr>
            <a:lvl5pPr>
              <a:defRPr sz="2800" b="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Rectangle 5"/>
          <p:cNvSpPr>
            <a:spLocks noGrp="1" noChangeArrowheads="1"/>
          </p:cNvSpPr>
          <p:nvPr>
            <p:ph type="ftr" sz="quarter" idx="10"/>
          </p:nvPr>
        </p:nvSpPr>
        <p:spPr/>
        <p:txBody>
          <a:bodyPr/>
          <a:lstStyle>
            <a:lvl1pPr>
              <a:defRPr/>
            </a:lvl1pPr>
          </a:lstStyle>
          <a:p>
            <a:pPr>
              <a:defRPr/>
            </a:pPr>
            <a:endParaRPr lang="en-US"/>
          </a:p>
        </p:txBody>
      </p:sp>
      <p:sp>
        <p:nvSpPr>
          <p:cNvPr id="5" name="Slide Number Placeholder 3"/>
          <p:cNvSpPr>
            <a:spLocks noGrp="1"/>
          </p:cNvSpPr>
          <p:nvPr>
            <p:ph type="sldNum" sz="quarter" idx="11"/>
          </p:nvPr>
        </p:nvSpPr>
        <p:spPr/>
        <p:txBody>
          <a:bodyPr/>
          <a:lstStyle>
            <a:lvl1pPr>
              <a:defRPr/>
            </a:lvl1pPr>
          </a:lstStyle>
          <a:p>
            <a:fld id="{26315080-4CD6-4027-990E-0D122AA8B949}" type="slidenum">
              <a:rPr lang="en-US" altLang="en-US"/>
              <a:pPr/>
              <a:t>‹#›</a:t>
            </a:fld>
            <a:endParaRPr lang="en-US" altLang="en-US"/>
          </a:p>
        </p:txBody>
      </p:sp>
    </p:spTree>
    <p:extLst>
      <p:ext uri="{BB962C8B-B14F-4D97-AF65-F5344CB8AC3E}">
        <p14:creationId xmlns:p14="http://schemas.microsoft.com/office/powerpoint/2010/main" val="2049376245"/>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fld id="{E63B1029-5E56-4897-A6DC-471FCBDC2156}" type="datetimeFigureOut">
              <a:rPr lang="en-US"/>
              <a:pPr>
                <a:defRPr/>
              </a:pPr>
              <a:t>3/8/2019</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p:cNvSpPr>
            <a:spLocks noGrp="1"/>
          </p:cNvSpPr>
          <p:nvPr>
            <p:ph type="sldNum" sz="quarter" idx="12"/>
          </p:nvPr>
        </p:nvSpPr>
        <p:spPr>
          <a:ln/>
        </p:spPr>
        <p:txBody>
          <a:bodyPr/>
          <a:lstStyle>
            <a:lvl1pPr>
              <a:defRPr/>
            </a:lvl1pPr>
          </a:lstStyle>
          <a:p>
            <a:fld id="{F71DEE7F-D66E-4ED7-8270-268DFF82E4C4}" type="slidenum">
              <a:rPr lang="en-US" altLang="en-US"/>
              <a:pPr/>
              <a:t>‹#›</a:t>
            </a:fld>
            <a:endParaRPr lang="en-US" altLang="en-US"/>
          </a:p>
        </p:txBody>
      </p:sp>
    </p:spTree>
    <p:extLst>
      <p:ext uri="{BB962C8B-B14F-4D97-AF65-F5344CB8AC3E}">
        <p14:creationId xmlns:p14="http://schemas.microsoft.com/office/powerpoint/2010/main" val="3619494141"/>
      </p:ext>
    </p:extLst>
  </p:cSld>
  <p:clrMapOvr>
    <a:masterClrMapping/>
  </p:clrMapOvr>
  <p:transition>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wo Column (Pic Lef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Content Placeholder 3"/>
          <p:cNvSpPr>
            <a:spLocks noGrp="1"/>
          </p:cNvSpPr>
          <p:nvPr>
            <p:ph sz="quarter" idx="13"/>
          </p:nvPr>
        </p:nvSpPr>
        <p:spPr>
          <a:xfrm>
            <a:off x="457200" y="1153077"/>
            <a:ext cx="4035425" cy="4492625"/>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0" name="Content Placeholder 3"/>
          <p:cNvSpPr>
            <a:spLocks noGrp="1"/>
          </p:cNvSpPr>
          <p:nvPr>
            <p:ph sz="quarter" idx="14"/>
          </p:nvPr>
        </p:nvSpPr>
        <p:spPr>
          <a:xfrm>
            <a:off x="4651375" y="1153077"/>
            <a:ext cx="4035425" cy="4492625"/>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5"/>
          </p:nvPr>
        </p:nvSpPr>
        <p:spPr>
          <a:ln/>
        </p:spPr>
        <p:txBody>
          <a:bodyPr/>
          <a:lstStyle>
            <a:lvl1pPr>
              <a:defRPr/>
            </a:lvl1pPr>
          </a:lstStyle>
          <a:p>
            <a:pPr>
              <a:defRPr/>
            </a:pPr>
            <a:fld id="{036733B5-F457-45F6-86F5-E61FB8EEBBD2}" type="datetimeFigureOut">
              <a:rPr lang="en-US"/>
              <a:pPr>
                <a:defRPr/>
              </a:pPr>
              <a:t>3/8/2019</a:t>
            </a:fld>
            <a:endParaRPr lang="en-US"/>
          </a:p>
        </p:txBody>
      </p:sp>
      <p:sp>
        <p:nvSpPr>
          <p:cNvPr id="6" name="Rectangle 5"/>
          <p:cNvSpPr>
            <a:spLocks noGrp="1" noChangeArrowheads="1"/>
          </p:cNvSpPr>
          <p:nvPr>
            <p:ph type="ftr" sz="quarter" idx="16"/>
          </p:nvPr>
        </p:nvSpPr>
        <p:spPr>
          <a:ln/>
        </p:spPr>
        <p:txBody>
          <a:bodyPr/>
          <a:lstStyle>
            <a:lvl1pPr>
              <a:defRPr/>
            </a:lvl1pPr>
          </a:lstStyle>
          <a:p>
            <a:pPr>
              <a:defRPr/>
            </a:pPr>
            <a:endParaRPr lang="en-US"/>
          </a:p>
        </p:txBody>
      </p:sp>
      <p:sp>
        <p:nvSpPr>
          <p:cNvPr id="7" name="Slide Number Placeholder 3"/>
          <p:cNvSpPr>
            <a:spLocks noGrp="1"/>
          </p:cNvSpPr>
          <p:nvPr>
            <p:ph type="sldNum" sz="quarter" idx="17"/>
          </p:nvPr>
        </p:nvSpPr>
        <p:spPr>
          <a:ln/>
        </p:spPr>
        <p:txBody>
          <a:bodyPr/>
          <a:lstStyle>
            <a:lvl1pPr>
              <a:defRPr/>
            </a:lvl1pPr>
          </a:lstStyle>
          <a:p>
            <a:fld id="{056843B2-E864-4A40-9854-F73D3E4197B0}" type="slidenum">
              <a:rPr lang="en-US" altLang="en-US"/>
              <a:pPr/>
              <a:t>‹#›</a:t>
            </a:fld>
            <a:endParaRPr lang="en-US" altLang="en-US"/>
          </a:p>
        </p:txBody>
      </p:sp>
    </p:spTree>
    <p:extLst>
      <p:ext uri="{BB962C8B-B14F-4D97-AF65-F5344CB8AC3E}">
        <p14:creationId xmlns:p14="http://schemas.microsoft.com/office/powerpoint/2010/main" val="385507224"/>
      </p:ext>
    </p:extLst>
  </p:cSld>
  <p:clrMapOvr>
    <a:masterClrMapping/>
  </p:clrMapOvr>
  <p:transition>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wo Column (Pic Righ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9" name="Content Placeholder 3"/>
          <p:cNvSpPr>
            <a:spLocks noGrp="1"/>
          </p:cNvSpPr>
          <p:nvPr>
            <p:ph sz="quarter" idx="13"/>
          </p:nvPr>
        </p:nvSpPr>
        <p:spPr>
          <a:xfrm>
            <a:off x="457200" y="1153077"/>
            <a:ext cx="4035425" cy="4492625"/>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0" name="Content Placeholder 3"/>
          <p:cNvSpPr>
            <a:spLocks noGrp="1"/>
          </p:cNvSpPr>
          <p:nvPr>
            <p:ph sz="quarter" idx="14"/>
          </p:nvPr>
        </p:nvSpPr>
        <p:spPr>
          <a:xfrm>
            <a:off x="4651375" y="1153077"/>
            <a:ext cx="4035425" cy="4492625"/>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5"/>
          </p:nvPr>
        </p:nvSpPr>
        <p:spPr>
          <a:ln/>
        </p:spPr>
        <p:txBody>
          <a:bodyPr/>
          <a:lstStyle>
            <a:lvl1pPr>
              <a:defRPr/>
            </a:lvl1pPr>
          </a:lstStyle>
          <a:p>
            <a:pPr>
              <a:defRPr/>
            </a:pPr>
            <a:fld id="{44DD10C0-862B-40B9-B028-95F03FB7CAA3}" type="datetimeFigureOut">
              <a:rPr lang="en-US"/>
              <a:pPr>
                <a:defRPr/>
              </a:pPr>
              <a:t>3/8/2019</a:t>
            </a:fld>
            <a:endParaRPr lang="en-US"/>
          </a:p>
        </p:txBody>
      </p:sp>
      <p:sp>
        <p:nvSpPr>
          <p:cNvPr id="6" name="Rectangle 5"/>
          <p:cNvSpPr>
            <a:spLocks noGrp="1" noChangeArrowheads="1"/>
          </p:cNvSpPr>
          <p:nvPr>
            <p:ph type="ftr" sz="quarter" idx="16"/>
          </p:nvPr>
        </p:nvSpPr>
        <p:spPr>
          <a:ln/>
        </p:spPr>
        <p:txBody>
          <a:bodyPr/>
          <a:lstStyle>
            <a:lvl1pPr>
              <a:defRPr/>
            </a:lvl1pPr>
          </a:lstStyle>
          <a:p>
            <a:pPr>
              <a:defRPr/>
            </a:pPr>
            <a:endParaRPr lang="en-US"/>
          </a:p>
        </p:txBody>
      </p:sp>
      <p:sp>
        <p:nvSpPr>
          <p:cNvPr id="7" name="Slide Number Placeholder 3"/>
          <p:cNvSpPr>
            <a:spLocks noGrp="1"/>
          </p:cNvSpPr>
          <p:nvPr>
            <p:ph type="sldNum" sz="quarter" idx="17"/>
          </p:nvPr>
        </p:nvSpPr>
        <p:spPr>
          <a:ln/>
        </p:spPr>
        <p:txBody>
          <a:bodyPr/>
          <a:lstStyle>
            <a:lvl1pPr>
              <a:defRPr/>
            </a:lvl1pPr>
          </a:lstStyle>
          <a:p>
            <a:fld id="{96CA71BE-A96C-4C07-8C64-D8BB8BECF9F1}" type="slidenum">
              <a:rPr lang="en-US" altLang="en-US"/>
              <a:pPr/>
              <a:t>‹#›</a:t>
            </a:fld>
            <a:endParaRPr lang="en-US" altLang="en-US"/>
          </a:p>
        </p:txBody>
      </p:sp>
    </p:spTree>
    <p:extLst>
      <p:ext uri="{BB962C8B-B14F-4D97-AF65-F5344CB8AC3E}">
        <p14:creationId xmlns:p14="http://schemas.microsoft.com/office/powerpoint/2010/main" val="2509575517"/>
      </p:ext>
    </p:extLst>
  </p:cSld>
  <p:clrMapOvr>
    <a:masterClrMapping/>
  </p:clrMapOvr>
  <p:transition>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One Column: Image bottom">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9" name="Content Placeholder 3"/>
          <p:cNvSpPr>
            <a:spLocks noGrp="1"/>
          </p:cNvSpPr>
          <p:nvPr>
            <p:ph sz="quarter" idx="13"/>
          </p:nvPr>
        </p:nvSpPr>
        <p:spPr>
          <a:xfrm>
            <a:off x="457200" y="1153078"/>
            <a:ext cx="8229600" cy="2133462"/>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0" name="Content Placeholder 3"/>
          <p:cNvSpPr>
            <a:spLocks noGrp="1"/>
          </p:cNvSpPr>
          <p:nvPr>
            <p:ph sz="quarter" idx="14"/>
          </p:nvPr>
        </p:nvSpPr>
        <p:spPr>
          <a:xfrm>
            <a:off x="457201" y="3472070"/>
            <a:ext cx="8229600" cy="2173632"/>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5"/>
          </p:nvPr>
        </p:nvSpPr>
        <p:spPr>
          <a:ln/>
        </p:spPr>
        <p:txBody>
          <a:bodyPr/>
          <a:lstStyle>
            <a:lvl1pPr>
              <a:defRPr/>
            </a:lvl1pPr>
          </a:lstStyle>
          <a:p>
            <a:pPr>
              <a:defRPr/>
            </a:pPr>
            <a:fld id="{6A8A8FFC-9A14-4370-95C9-4455FA7A67EA}" type="datetimeFigureOut">
              <a:rPr lang="en-US"/>
              <a:pPr>
                <a:defRPr/>
              </a:pPr>
              <a:t>3/8/2019</a:t>
            </a:fld>
            <a:endParaRPr lang="en-US"/>
          </a:p>
        </p:txBody>
      </p:sp>
      <p:sp>
        <p:nvSpPr>
          <p:cNvPr id="6" name="Rectangle 5"/>
          <p:cNvSpPr>
            <a:spLocks noGrp="1" noChangeArrowheads="1"/>
          </p:cNvSpPr>
          <p:nvPr>
            <p:ph type="ftr" sz="quarter" idx="16"/>
          </p:nvPr>
        </p:nvSpPr>
        <p:spPr>
          <a:ln/>
        </p:spPr>
        <p:txBody>
          <a:bodyPr/>
          <a:lstStyle>
            <a:lvl1pPr>
              <a:defRPr/>
            </a:lvl1pPr>
          </a:lstStyle>
          <a:p>
            <a:pPr>
              <a:defRPr/>
            </a:pPr>
            <a:endParaRPr lang="en-US"/>
          </a:p>
        </p:txBody>
      </p:sp>
      <p:sp>
        <p:nvSpPr>
          <p:cNvPr id="7" name="Slide Number Placeholder 3"/>
          <p:cNvSpPr>
            <a:spLocks noGrp="1"/>
          </p:cNvSpPr>
          <p:nvPr>
            <p:ph type="sldNum" sz="quarter" idx="17"/>
          </p:nvPr>
        </p:nvSpPr>
        <p:spPr>
          <a:ln/>
        </p:spPr>
        <p:txBody>
          <a:bodyPr/>
          <a:lstStyle>
            <a:lvl1pPr>
              <a:defRPr/>
            </a:lvl1pPr>
          </a:lstStyle>
          <a:p>
            <a:fld id="{2D97F817-8C40-4789-8162-9DCC0AAB3339}" type="slidenum">
              <a:rPr lang="en-US" altLang="en-US"/>
              <a:pPr/>
              <a:t>‹#›</a:t>
            </a:fld>
            <a:endParaRPr lang="en-US" altLang="en-US"/>
          </a:p>
        </p:txBody>
      </p:sp>
    </p:spTree>
    <p:extLst>
      <p:ext uri="{BB962C8B-B14F-4D97-AF65-F5344CB8AC3E}">
        <p14:creationId xmlns:p14="http://schemas.microsoft.com/office/powerpoint/2010/main" val="2459961630"/>
      </p:ext>
    </p:extLst>
  </p:cSld>
  <p:clrMapOvr>
    <a:masterClrMapping/>
  </p:clrMapOvr>
  <p:transition>
    <p:wipe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1400" b="1"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Rectangle 4"/>
          <p:cNvSpPr>
            <a:spLocks noGrp="1" noChangeArrowheads="1"/>
          </p:cNvSpPr>
          <p:nvPr>
            <p:ph type="dt" sz="half" idx="10"/>
          </p:nvPr>
        </p:nvSpPr>
        <p:spPr>
          <a:ln/>
        </p:spPr>
        <p:txBody>
          <a:bodyPr/>
          <a:lstStyle>
            <a:lvl1pPr>
              <a:defRPr/>
            </a:lvl1pPr>
          </a:lstStyle>
          <a:p>
            <a:pPr>
              <a:defRPr/>
            </a:pPr>
            <a:fld id="{66DC9231-C2D3-4A84-8A8F-F0AB1180486F}" type="datetimeFigureOut">
              <a:rPr lang="en-US"/>
              <a:pPr>
                <a:defRPr/>
              </a:pPr>
              <a:t>3/8/2019</a:t>
            </a:fld>
            <a:endParaRPr lang="en-US"/>
          </a:p>
        </p:txBody>
      </p:sp>
      <p:sp>
        <p:nvSpPr>
          <p:cNvPr id="7" name="Rectangle 5"/>
          <p:cNvSpPr>
            <a:spLocks noGrp="1" noChangeArrowheads="1"/>
          </p:cNvSpPr>
          <p:nvPr>
            <p:ph type="ftr" sz="quarter" idx="11"/>
          </p:nvPr>
        </p:nvSpPr>
        <p:spPr>
          <a:ln/>
        </p:spPr>
        <p:txBody>
          <a:bodyPr/>
          <a:lstStyle>
            <a:lvl1pPr>
              <a:defRPr/>
            </a:lvl1pPr>
          </a:lstStyle>
          <a:p>
            <a:pPr>
              <a:defRPr/>
            </a:pPr>
            <a:endParaRPr lang="en-US"/>
          </a:p>
        </p:txBody>
      </p:sp>
      <p:sp>
        <p:nvSpPr>
          <p:cNvPr id="8" name="Slide Number Placeholder 3"/>
          <p:cNvSpPr>
            <a:spLocks noGrp="1"/>
          </p:cNvSpPr>
          <p:nvPr>
            <p:ph type="sldNum" sz="quarter" idx="12"/>
          </p:nvPr>
        </p:nvSpPr>
        <p:spPr>
          <a:ln/>
        </p:spPr>
        <p:txBody>
          <a:bodyPr/>
          <a:lstStyle>
            <a:lvl1pPr>
              <a:defRPr/>
            </a:lvl1pPr>
          </a:lstStyle>
          <a:p>
            <a:fld id="{49654DA3-950F-4080-93DA-7D374E6E8CB1}" type="slidenum">
              <a:rPr lang="en-US" altLang="en-US"/>
              <a:pPr/>
              <a:t>‹#›</a:t>
            </a:fld>
            <a:endParaRPr lang="en-US" altLang="en-US"/>
          </a:p>
        </p:txBody>
      </p:sp>
    </p:spTree>
    <p:extLst>
      <p:ext uri="{BB962C8B-B14F-4D97-AF65-F5344CB8AC3E}">
        <p14:creationId xmlns:p14="http://schemas.microsoft.com/office/powerpoint/2010/main" val="3722637718"/>
      </p:ext>
    </p:extLst>
  </p:cSld>
  <p:clrMapOvr>
    <a:masterClrMapping/>
  </p:clrMapOvr>
  <p:transition>
    <p:wipe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Rectangle 4"/>
          <p:cNvSpPr>
            <a:spLocks noGrp="1" noChangeArrowheads="1"/>
          </p:cNvSpPr>
          <p:nvPr>
            <p:ph type="dt" sz="half" idx="10"/>
          </p:nvPr>
        </p:nvSpPr>
        <p:spPr>
          <a:ln/>
        </p:spPr>
        <p:txBody>
          <a:bodyPr/>
          <a:lstStyle>
            <a:lvl1pPr>
              <a:defRPr/>
            </a:lvl1pPr>
          </a:lstStyle>
          <a:p>
            <a:pPr>
              <a:defRPr/>
            </a:pPr>
            <a:fld id="{B6FF458C-07F9-4F4F-8EBC-B74B92872514}" type="datetimeFigureOut">
              <a:rPr lang="en-US"/>
              <a:pPr>
                <a:defRPr/>
              </a:pPr>
              <a:t>3/8/2019</a:t>
            </a:fld>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Slide Number Placeholder 3"/>
          <p:cNvSpPr>
            <a:spLocks noGrp="1"/>
          </p:cNvSpPr>
          <p:nvPr>
            <p:ph type="sldNum" sz="quarter" idx="12"/>
          </p:nvPr>
        </p:nvSpPr>
        <p:spPr>
          <a:ln/>
        </p:spPr>
        <p:txBody>
          <a:bodyPr/>
          <a:lstStyle>
            <a:lvl1pPr>
              <a:defRPr/>
            </a:lvl1pPr>
          </a:lstStyle>
          <a:p>
            <a:fld id="{C4D57F63-C8A3-48C3-9D79-9913ED8546D0}" type="slidenum">
              <a:rPr lang="en-US" altLang="en-US"/>
              <a:pPr/>
              <a:t>‹#›</a:t>
            </a:fld>
            <a:endParaRPr lang="en-US" altLang="en-US"/>
          </a:p>
        </p:txBody>
      </p:sp>
    </p:spTree>
    <p:extLst>
      <p:ext uri="{BB962C8B-B14F-4D97-AF65-F5344CB8AC3E}">
        <p14:creationId xmlns:p14="http://schemas.microsoft.com/office/powerpoint/2010/main" val="3164813692"/>
      </p:ext>
    </p:extLst>
  </p:cSld>
  <p:clrMapOvr>
    <a:masterClrMapping/>
  </p:clrMapOvr>
  <p:transition>
    <p:wipe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a:defRPr smtClean="0"/>
            </a:lvl1pPr>
          </a:lstStyle>
          <a:p>
            <a:pPr>
              <a:defRPr/>
            </a:pPr>
            <a:fld id="{D4135E47-EEC4-4E5E-AC3B-99DAAFA3B39B}" type="datetimeFigureOut">
              <a:rPr lang="en-US"/>
              <a:pPr>
                <a:defRPr/>
              </a:pPr>
              <a:t>3/8/2019</a:t>
            </a:fld>
            <a:endParaRPr lang="en-US"/>
          </a:p>
        </p:txBody>
      </p:sp>
      <p:sp>
        <p:nvSpPr>
          <p:cNvPr id="3" name="Rectangle 5"/>
          <p:cNvSpPr>
            <a:spLocks noGrp="1" noChangeArrowheads="1"/>
          </p:cNvSpPr>
          <p:nvPr>
            <p:ph type="ftr" sz="quarter" idx="11"/>
          </p:nvPr>
        </p:nvSpPr>
        <p:spPr/>
        <p:txBody>
          <a:bodyPr/>
          <a:lstStyle>
            <a:lvl1pPr>
              <a:defRPr/>
            </a:lvl1pPr>
          </a:lstStyle>
          <a:p>
            <a:pPr>
              <a:defRPr/>
            </a:pPr>
            <a:endParaRPr lang="en-US"/>
          </a:p>
        </p:txBody>
      </p:sp>
      <p:sp>
        <p:nvSpPr>
          <p:cNvPr id="4" name="Slide Number Placeholder 3"/>
          <p:cNvSpPr>
            <a:spLocks noGrp="1"/>
          </p:cNvSpPr>
          <p:nvPr>
            <p:ph type="sldNum" sz="quarter" idx="12"/>
          </p:nvPr>
        </p:nvSpPr>
        <p:spPr>
          <a:xfrm>
            <a:off x="6934200" y="6245225"/>
            <a:ext cx="2133600" cy="476250"/>
          </a:xfrm>
        </p:spPr>
        <p:txBody>
          <a:bodyPr/>
          <a:lstStyle>
            <a:lvl1pPr>
              <a:defRPr/>
            </a:lvl1pPr>
          </a:lstStyle>
          <a:p>
            <a:fld id="{3B904D21-A0AE-4DAB-AAD9-0D795B41451A}" type="slidenum">
              <a:rPr lang="en-US" altLang="en-US"/>
              <a:pPr/>
              <a:t>‹#›</a:t>
            </a:fld>
            <a:endParaRPr lang="en-US" altLang="en-US"/>
          </a:p>
        </p:txBody>
      </p:sp>
    </p:spTree>
    <p:extLst>
      <p:ext uri="{BB962C8B-B14F-4D97-AF65-F5344CB8AC3E}">
        <p14:creationId xmlns:p14="http://schemas.microsoft.com/office/powerpoint/2010/main" val="595461067"/>
      </p:ext>
    </p:extLst>
  </p:cSld>
  <p:clrMapOvr>
    <a:masterClrMapping/>
  </p:clrMapOvr>
  <p:transition>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Picture 7" descr="FEMA Visual Template"/>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2"/>
          <p:cNvSpPr>
            <a:spLocks noGrp="1" noChangeArrowheads="1"/>
          </p:cNvSpPr>
          <p:nvPr>
            <p:ph type="title"/>
          </p:nvPr>
        </p:nvSpPr>
        <p:spPr bwMode="auto">
          <a:xfrm>
            <a:off x="457200" y="198438"/>
            <a:ext cx="8229600" cy="639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28" name="Rectangle 3"/>
          <p:cNvSpPr>
            <a:spLocks noGrp="1" noChangeArrowheads="1"/>
          </p:cNvSpPr>
          <p:nvPr>
            <p:ph type="body" idx="1"/>
          </p:nvPr>
        </p:nvSpPr>
        <p:spPr bwMode="auto">
          <a:xfrm>
            <a:off x="457200" y="1068388"/>
            <a:ext cx="8229600" cy="4646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p:txBody>
      </p:sp>
      <p:sp>
        <p:nvSpPr>
          <p:cNvPr id="2"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fontAlgn="auto">
              <a:spcBef>
                <a:spcPts val="0"/>
              </a:spcBef>
              <a:spcAft>
                <a:spcPts val="0"/>
              </a:spcAft>
              <a:defRPr sz="1400" b="0" smtClean="0">
                <a:latin typeface="+mn-lt"/>
                <a:cs typeface="+mn-cs"/>
              </a:defRPr>
            </a:lvl1pPr>
          </a:lstStyle>
          <a:p>
            <a:pPr>
              <a:defRPr/>
            </a:pPr>
            <a:fld id="{0AD14981-FA22-4349-8F16-ED284D7C43C8}" type="datetimeFigureOut">
              <a:rPr lang="en-US"/>
              <a:pPr>
                <a:defRPr/>
              </a:pPr>
              <a:t>3/8/2019</a:t>
            </a:fld>
            <a:endParaRPr 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fontAlgn="auto">
              <a:spcBef>
                <a:spcPts val="0"/>
              </a:spcBef>
              <a:spcAft>
                <a:spcPts val="0"/>
              </a:spcAft>
              <a:defRPr sz="1400" b="0">
                <a:latin typeface="+mn-lt"/>
                <a:cs typeface="+mn-cs"/>
              </a:defRPr>
            </a:lvl1pPr>
          </a:lstStyle>
          <a:p>
            <a:pPr>
              <a:defRPr/>
            </a:pPr>
            <a:endParaRPr lang="en-US"/>
          </a:p>
        </p:txBody>
      </p:sp>
      <p:cxnSp>
        <p:nvCxnSpPr>
          <p:cNvPr id="8" name="Straight Connector 7"/>
          <p:cNvCxnSpPr/>
          <p:nvPr/>
        </p:nvCxnSpPr>
        <p:spPr>
          <a:xfrm>
            <a:off x="457200" y="990600"/>
            <a:ext cx="8077200" cy="1588"/>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11" name="Slide Number Placeholder 3"/>
          <p:cNvSpPr>
            <a:spLocks noGrp="1"/>
          </p:cNvSpPr>
          <p:nvPr>
            <p:ph type="sldNum" sz="quarter" idx="4"/>
          </p:nvPr>
        </p:nvSpPr>
        <p:spPr bwMode="auto">
          <a:xfrm>
            <a:off x="6553200" y="6245225"/>
            <a:ext cx="2133600" cy="47625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a:defRPr sz="1600">
                <a:solidFill>
                  <a:srgbClr val="F4F8FE"/>
                </a:solidFill>
              </a:defRPr>
            </a:lvl1pPr>
          </a:lstStyle>
          <a:p>
            <a:fld id="{8900EA41-8042-40C6-A920-C523E3BA9A01}" type="slidenum">
              <a:rPr lang="en-US" altLang="en-US"/>
              <a:pPr/>
              <a:t>‹#›</a:t>
            </a:fld>
            <a:endParaRPr lang="en-US" altLang="en-US"/>
          </a:p>
        </p:txBody>
      </p:sp>
    </p:spTree>
  </p:cSld>
  <p:clrMap bg1="lt1" tx1="dk1" bg2="lt2" tx2="dk2" accent1="accent1" accent2="accent2" accent3="accent3" accent4="accent4" accent5="accent5" accent6="accent6" hlink="hlink" folHlink="folHlink"/>
  <p:sldLayoutIdLst>
    <p:sldLayoutId id="2147483679" r:id="rId1"/>
    <p:sldLayoutId id="2147483693" r:id="rId2"/>
    <p:sldLayoutId id="2147483680" r:id="rId3"/>
    <p:sldLayoutId id="2147483681" r:id="rId4"/>
    <p:sldLayoutId id="2147483682" r:id="rId5"/>
    <p:sldLayoutId id="2147483683" r:id="rId6"/>
    <p:sldLayoutId id="2147483684" r:id="rId7"/>
    <p:sldLayoutId id="2147483685" r:id="rId8"/>
    <p:sldLayoutId id="2147483694" r:id="rId9"/>
    <p:sldLayoutId id="2147483686" r:id="rId10"/>
    <p:sldLayoutId id="2147483687" r:id="rId11"/>
    <p:sldLayoutId id="2147483688" r:id="rId12"/>
    <p:sldLayoutId id="2147483689" r:id="rId13"/>
    <p:sldLayoutId id="2147483690" r:id="rId14"/>
    <p:sldLayoutId id="2147483691" r:id="rId15"/>
    <p:sldLayoutId id="2147483692" r:id="rId16"/>
  </p:sldLayoutIdLst>
  <p:transition>
    <p:wipe dir="r"/>
  </p:transition>
  <p:timing>
    <p:tnLst>
      <p:par>
        <p:cTn id="1" dur="indefinite" restart="never" nodeType="tmRoot"/>
      </p:par>
    </p:tnLst>
  </p:timing>
  <p:txStyles>
    <p:titleStyle>
      <a:lvl1pPr algn="l" rtl="0" fontAlgn="base">
        <a:spcBef>
          <a:spcPct val="0"/>
        </a:spcBef>
        <a:spcAft>
          <a:spcPct val="0"/>
        </a:spcAft>
        <a:defRPr sz="3800" b="1">
          <a:solidFill>
            <a:srgbClr val="000066"/>
          </a:solidFill>
          <a:latin typeface="+mj-lt"/>
          <a:ea typeface="+mj-ea"/>
          <a:cs typeface="+mj-cs"/>
        </a:defRPr>
      </a:lvl1pPr>
      <a:lvl2pPr algn="l" rtl="0" fontAlgn="base">
        <a:spcBef>
          <a:spcPct val="0"/>
        </a:spcBef>
        <a:spcAft>
          <a:spcPct val="0"/>
        </a:spcAft>
        <a:defRPr sz="3800" b="1">
          <a:solidFill>
            <a:srgbClr val="000066"/>
          </a:solidFill>
          <a:latin typeface="Times New Roman" pitchFamily="18" charset="0"/>
          <a:cs typeface="Arial" charset="0"/>
        </a:defRPr>
      </a:lvl2pPr>
      <a:lvl3pPr algn="l" rtl="0" fontAlgn="base">
        <a:spcBef>
          <a:spcPct val="0"/>
        </a:spcBef>
        <a:spcAft>
          <a:spcPct val="0"/>
        </a:spcAft>
        <a:defRPr sz="3800" b="1">
          <a:solidFill>
            <a:srgbClr val="000066"/>
          </a:solidFill>
          <a:latin typeface="Times New Roman" pitchFamily="18" charset="0"/>
          <a:cs typeface="Arial" charset="0"/>
        </a:defRPr>
      </a:lvl3pPr>
      <a:lvl4pPr algn="l" rtl="0" fontAlgn="base">
        <a:spcBef>
          <a:spcPct val="0"/>
        </a:spcBef>
        <a:spcAft>
          <a:spcPct val="0"/>
        </a:spcAft>
        <a:defRPr sz="3800" b="1">
          <a:solidFill>
            <a:srgbClr val="000066"/>
          </a:solidFill>
          <a:latin typeface="Times New Roman" pitchFamily="18" charset="0"/>
          <a:cs typeface="Arial" charset="0"/>
        </a:defRPr>
      </a:lvl4pPr>
      <a:lvl5pPr algn="l" rtl="0" fontAlgn="base">
        <a:spcBef>
          <a:spcPct val="0"/>
        </a:spcBef>
        <a:spcAft>
          <a:spcPct val="0"/>
        </a:spcAft>
        <a:defRPr sz="3800" b="1">
          <a:solidFill>
            <a:srgbClr val="000066"/>
          </a:solidFill>
          <a:latin typeface="Times New Roman" pitchFamily="18" charset="0"/>
          <a:cs typeface="Arial" charset="0"/>
        </a:defRPr>
      </a:lvl5pPr>
      <a:lvl6pPr marL="457200" algn="l" rtl="0" eaLnBrk="1" fontAlgn="base" hangingPunct="1">
        <a:spcBef>
          <a:spcPct val="0"/>
        </a:spcBef>
        <a:spcAft>
          <a:spcPct val="0"/>
        </a:spcAft>
        <a:defRPr sz="3800" b="1">
          <a:solidFill>
            <a:srgbClr val="000066"/>
          </a:solidFill>
          <a:latin typeface="Times New Roman" pitchFamily="18" charset="0"/>
          <a:cs typeface="Arial" charset="0"/>
        </a:defRPr>
      </a:lvl6pPr>
      <a:lvl7pPr marL="914400" algn="l" rtl="0" eaLnBrk="1" fontAlgn="base" hangingPunct="1">
        <a:spcBef>
          <a:spcPct val="0"/>
        </a:spcBef>
        <a:spcAft>
          <a:spcPct val="0"/>
        </a:spcAft>
        <a:defRPr sz="3800" b="1">
          <a:solidFill>
            <a:srgbClr val="000066"/>
          </a:solidFill>
          <a:latin typeface="Times New Roman" pitchFamily="18" charset="0"/>
          <a:cs typeface="Arial" charset="0"/>
        </a:defRPr>
      </a:lvl7pPr>
      <a:lvl8pPr marL="1371600" algn="l" rtl="0" eaLnBrk="1" fontAlgn="base" hangingPunct="1">
        <a:spcBef>
          <a:spcPct val="0"/>
        </a:spcBef>
        <a:spcAft>
          <a:spcPct val="0"/>
        </a:spcAft>
        <a:defRPr sz="3800" b="1">
          <a:solidFill>
            <a:srgbClr val="000066"/>
          </a:solidFill>
          <a:latin typeface="Times New Roman" pitchFamily="18" charset="0"/>
          <a:cs typeface="Arial" charset="0"/>
        </a:defRPr>
      </a:lvl8pPr>
      <a:lvl9pPr marL="1828800" algn="l" rtl="0" eaLnBrk="1" fontAlgn="base" hangingPunct="1">
        <a:spcBef>
          <a:spcPct val="0"/>
        </a:spcBef>
        <a:spcAft>
          <a:spcPct val="0"/>
        </a:spcAft>
        <a:defRPr sz="3800" b="1">
          <a:solidFill>
            <a:srgbClr val="000066"/>
          </a:solidFill>
          <a:latin typeface="Times New Roman" pitchFamily="18" charset="0"/>
          <a:cs typeface="Arial" charset="0"/>
        </a:defRPr>
      </a:lvl9pPr>
    </p:titleStyle>
    <p:bodyStyle>
      <a:lvl1pPr algn="l" rtl="0" fontAlgn="base">
        <a:spcBef>
          <a:spcPct val="20000"/>
        </a:spcBef>
        <a:spcAft>
          <a:spcPct val="0"/>
        </a:spcAft>
        <a:tabLst>
          <a:tab pos="401638" algn="l"/>
        </a:tabLst>
        <a:defRPr sz="2800">
          <a:solidFill>
            <a:srgbClr val="000066"/>
          </a:solidFill>
          <a:latin typeface="+mn-lt"/>
          <a:ea typeface="+mn-ea"/>
          <a:cs typeface="+mn-cs"/>
        </a:defRPr>
      </a:lvl1pPr>
      <a:lvl2pPr marL="457200" indent="-342900" algn="l" rtl="0" fontAlgn="base">
        <a:spcBef>
          <a:spcPct val="20000"/>
        </a:spcBef>
        <a:spcAft>
          <a:spcPct val="0"/>
        </a:spcAft>
        <a:buFont typeface="Arial" panose="020B0604020202020204" pitchFamily="34" charset="0"/>
        <a:buChar char="•"/>
        <a:tabLst>
          <a:tab pos="401638" algn="l"/>
        </a:tabLst>
        <a:defRPr sz="2800">
          <a:solidFill>
            <a:srgbClr val="000066"/>
          </a:solidFill>
          <a:latin typeface="+mn-lt"/>
          <a:cs typeface="+mn-cs"/>
        </a:defRPr>
      </a:lvl2pPr>
      <a:lvl3pPr marL="914400" indent="-342900" algn="l" rtl="0" fontAlgn="base">
        <a:spcBef>
          <a:spcPct val="20000"/>
        </a:spcBef>
        <a:spcAft>
          <a:spcPct val="0"/>
        </a:spcAft>
        <a:buFont typeface="Wingdings" panose="05000000000000000000" pitchFamily="2" charset="2"/>
        <a:buChar char="§"/>
        <a:tabLst>
          <a:tab pos="401638" algn="l"/>
        </a:tabLst>
        <a:defRPr sz="2800">
          <a:solidFill>
            <a:srgbClr val="000066"/>
          </a:solidFill>
          <a:latin typeface="+mn-lt"/>
          <a:cs typeface="+mn-cs"/>
        </a:defRPr>
      </a:lvl3pPr>
      <a:lvl4pPr marL="1371600" indent="-342900" algn="l" rtl="0" fontAlgn="base">
        <a:spcBef>
          <a:spcPct val="20000"/>
        </a:spcBef>
        <a:spcAft>
          <a:spcPct val="0"/>
        </a:spcAft>
        <a:buFont typeface="Wingdings" panose="05000000000000000000" pitchFamily="2" charset="2"/>
        <a:buChar char="§"/>
        <a:tabLst>
          <a:tab pos="401638" algn="l"/>
        </a:tabLst>
        <a:defRPr sz="2800">
          <a:solidFill>
            <a:srgbClr val="000066"/>
          </a:solidFill>
          <a:latin typeface="+mn-lt"/>
          <a:cs typeface="+mn-cs"/>
        </a:defRPr>
      </a:lvl4pPr>
      <a:lvl5pPr marL="2174875" indent="-228600" algn="l" rtl="0" fontAlgn="base">
        <a:spcBef>
          <a:spcPct val="20000"/>
        </a:spcBef>
        <a:spcAft>
          <a:spcPct val="0"/>
        </a:spcAft>
        <a:buChar char="»"/>
        <a:tabLst>
          <a:tab pos="401638" algn="l"/>
        </a:tabLst>
        <a:defRPr sz="2000" b="1">
          <a:solidFill>
            <a:srgbClr val="000066"/>
          </a:solidFill>
          <a:latin typeface="+mn-lt"/>
          <a:cs typeface="+mn-cs"/>
        </a:defRPr>
      </a:lvl5pPr>
      <a:lvl6pPr marL="26320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6pPr>
      <a:lvl7pPr marL="30892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7pPr>
      <a:lvl8pPr marL="35464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8pPr>
      <a:lvl9pPr marL="40036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hyperlink" Target="http://www.fema.gov/hazus" TargetMode="Externa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hyperlink" Target="http://msc.fema.gov/portal/resources/hazus"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hyperlink" Target="http://msc.fema.gov/portal/resources/hazus" TargetMode="Externa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p:txBody>
          <a:bodyPr/>
          <a:lstStyle/>
          <a:p>
            <a:pPr>
              <a:spcBef>
                <a:spcPct val="100000"/>
              </a:spcBef>
              <a:buSzPct val="99000"/>
            </a:pPr>
            <a:r>
              <a:rPr lang="en-US" altLang="en-US" smtClean="0"/>
              <a:t>Lesson 1: Introductions and Overview</a:t>
            </a:r>
            <a:endParaRPr lang="en-US" altLang="en-US" smtClean="0"/>
          </a:p>
        </p:txBody>
      </p:sp>
      <p:pic>
        <p:nvPicPr>
          <p:cNvPr id="8" name="Picture 5" descr="The Hazus logo in blue lettering on a white background. The name Hazus is dominant with the words Earthquake, Wind, Flood, and Tsunami side-by-side underneath."/>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bwMode="auto">
          <a:xfrm>
            <a:off x="3143428" y="2967884"/>
            <a:ext cx="2857143" cy="8476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p:cNvSpPr>
            <a:spLocks noGrp="1"/>
          </p:cNvSpPr>
          <p:nvPr>
            <p:ph type="sldNum" sz="quarter" idx="11"/>
          </p:nvPr>
        </p:nvSpPr>
        <p:spPr/>
        <p:txBody>
          <a:bodyPr/>
          <a:lstStyle/>
          <a:p>
            <a:pPr>
              <a:spcBef>
                <a:spcPct val="100000"/>
              </a:spcBef>
              <a:buSzPct val="99000"/>
            </a:pPr>
            <a:fld id="{2D97F817-8C40-4789-8162-9DCC0AAB3339}" type="slidenum">
              <a:rPr lang="en-US" altLang="en-US" smtClean="0"/>
              <a:pPr>
                <a:spcBef>
                  <a:spcPct val="100000"/>
                </a:spcBef>
                <a:buSzPct val="99000"/>
              </a:pPr>
              <a:t>1</a:t>
            </a:fld>
            <a:endParaRPr lang="en-US" altLang="en-US"/>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p:txBody>
          <a:bodyPr/>
          <a:lstStyle/>
          <a:p>
            <a:pPr>
              <a:spcBef>
                <a:spcPct val="100000"/>
              </a:spcBef>
              <a:buSzPct val="99000"/>
            </a:pPr>
            <a:r>
              <a:rPr lang="en-US" altLang="en-US" smtClean="0"/>
              <a:t>History</a:t>
            </a:r>
            <a:endParaRPr lang="en-US" altLang="en-US" smtClean="0"/>
          </a:p>
        </p:txBody>
      </p:sp>
      <p:pic>
        <p:nvPicPr>
          <p:cNvPr id="6" name="Picture 4" descr="1992 Hazus Program initiated.  1997 Earthquake Model first released.  1998 Hurricane and Flood Model development initiated.  2004 Hazus-MH released.  2011 Storm surge added to the Hurricane Model.  2017 Tsunami Model released."/>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599520" y="1148243"/>
            <a:ext cx="7944959" cy="44869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lide Number Placeholder 2"/>
          <p:cNvSpPr>
            <a:spLocks noGrp="1"/>
          </p:cNvSpPr>
          <p:nvPr>
            <p:ph type="sldNum" sz="quarter" idx="11"/>
          </p:nvPr>
        </p:nvSpPr>
        <p:spPr/>
        <p:txBody>
          <a:bodyPr/>
          <a:lstStyle/>
          <a:p>
            <a:pPr>
              <a:spcBef>
                <a:spcPct val="100000"/>
              </a:spcBef>
              <a:buSzPct val="99000"/>
            </a:pPr>
            <a:fld id="{26315080-4CD6-4027-990E-0D122AA8B949}" type="slidenum">
              <a:rPr lang="en-US" altLang="en-US" smtClean="0"/>
              <a:pPr>
                <a:spcBef>
                  <a:spcPct val="100000"/>
                </a:spcBef>
                <a:buSzPct val="99000"/>
              </a:pPr>
              <a:t>10</a:t>
            </a:fld>
            <a:endParaRPr lang="en-US" altLang="en-US"/>
          </a:p>
        </p:txBody>
      </p:sp>
    </p:spTree>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p:txBody>
          <a:bodyPr/>
          <a:lstStyle/>
          <a:p>
            <a:pPr>
              <a:spcBef>
                <a:spcPct val="100000"/>
              </a:spcBef>
              <a:buSzPct val="99000"/>
            </a:pPr>
            <a:r>
              <a:rPr lang="en-US" altLang="en-US" smtClean="0"/>
              <a:t>User Levels</a:t>
            </a:r>
            <a:endParaRPr lang="en-US" altLang="en-US" smtClean="0"/>
          </a:p>
        </p:txBody>
      </p:sp>
      <p:pic>
        <p:nvPicPr>
          <p:cNvPr id="6" name="Picture 4" descr="Pyramid depicting 3 Hazus use levels with required user effort and data sophistication.   Top level is high and bottom is low.  Top level is advanced level 3 use where input detailed engineering data is required.  Middle level is level 2 where combinations of local and default hazard, inventory and damage data are used.  The bottom basic Level 1 shows that default hazard, inventory and damage information is used.  "/>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457200" y="1251308"/>
            <a:ext cx="8229600" cy="42807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lide Number Placeholder 2"/>
          <p:cNvSpPr>
            <a:spLocks noGrp="1"/>
          </p:cNvSpPr>
          <p:nvPr>
            <p:ph type="sldNum" sz="quarter" idx="11"/>
          </p:nvPr>
        </p:nvSpPr>
        <p:spPr/>
        <p:txBody>
          <a:bodyPr/>
          <a:lstStyle/>
          <a:p>
            <a:pPr>
              <a:spcBef>
                <a:spcPct val="100000"/>
              </a:spcBef>
              <a:buSzPct val="99000"/>
            </a:pPr>
            <a:fld id="{26315080-4CD6-4027-990E-0D122AA8B949}" type="slidenum">
              <a:rPr lang="en-US" altLang="en-US" smtClean="0"/>
              <a:pPr>
                <a:spcBef>
                  <a:spcPct val="100000"/>
                </a:spcBef>
                <a:buSzPct val="99000"/>
              </a:pPr>
              <a:t>11</a:t>
            </a:fld>
            <a:endParaRPr lang="en-US" altLang="en-US"/>
          </a:p>
        </p:txBody>
      </p:sp>
    </p:spTree>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p:txBody>
          <a:bodyPr/>
          <a:lstStyle/>
          <a:p>
            <a:pPr>
              <a:spcBef>
                <a:spcPct val="100000"/>
              </a:spcBef>
              <a:buSzPct val="99000"/>
            </a:pPr>
            <a:r>
              <a:rPr lang="en-US" altLang="en-US" smtClean="0"/>
              <a:t>Supporting Emergency Management</a:t>
            </a:r>
            <a:endParaRPr lang="en-US" altLang="en-US" smtClean="0"/>
          </a:p>
        </p:txBody>
      </p:sp>
      <p:sp>
        <p:nvSpPr>
          <p:cNvPr id="2" name="Content Placeholder 1"/>
          <p:cNvSpPr>
            <a:spLocks noGrp="1"/>
          </p:cNvSpPr>
          <p:nvPr>
            <p:ph sz="quarter" idx="13"/>
          </p:nvPr>
        </p:nvSpPr>
        <p:spPr/>
        <p:txBody>
          <a:bodyPr>
            <a:normAutofit fontScale="47500" lnSpcReduction="20000"/>
          </a:bodyPr>
          <a:lstStyle/>
          <a:p>
            <a:pPr marL="254000" lvl="1" indent="-254000">
              <a:spcBef>
                <a:spcPct val="100000"/>
              </a:spcBef>
              <a:buSzPct val="99000"/>
            </a:pPr>
            <a:r>
              <a:rPr lang="en-US" kern="1200">
                <a:latin typeface="Arial" panose="020B0604020202020204" pitchFamily="34" charset="0"/>
                <a:cs typeface="Arial" panose="020B0604020202020204" pitchFamily="34" charset="0"/>
              </a:rPr>
              <a:t>Identify vulnerable areas</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Estimate potential impacts of hazards</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Assess level of readiness and preparedness </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Inform resource allocation </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Prioritize mitigation measures</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Inform response and post-disaster recovery efforts</a:t>
            </a:r>
            <a:endParaRPr lang="en-US"/>
          </a:p>
        </p:txBody>
      </p:sp>
      <p:pic>
        <p:nvPicPr>
          <p:cNvPr id="9" name="Picture 5" descr="Photo of a flood damaged road, with a man standing by the giant hole in the road."/>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3422493" y="3471863"/>
            <a:ext cx="2299014" cy="2173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p:cNvSpPr>
            <a:spLocks noGrp="1"/>
          </p:cNvSpPr>
          <p:nvPr>
            <p:ph type="sldNum" sz="quarter" idx="17"/>
          </p:nvPr>
        </p:nvSpPr>
        <p:spPr/>
        <p:txBody>
          <a:bodyPr/>
          <a:lstStyle/>
          <a:p>
            <a:pPr>
              <a:spcBef>
                <a:spcPct val="100000"/>
              </a:spcBef>
              <a:buSzPct val="99000"/>
            </a:pPr>
            <a:fld id="{2D97F817-8C40-4789-8162-9DCC0AAB3339}" type="slidenum">
              <a:rPr lang="en-US" altLang="en-US" smtClean="0"/>
              <a:pPr>
                <a:spcBef>
                  <a:spcPct val="100000"/>
                </a:spcBef>
                <a:buSzPct val="99000"/>
              </a:pPr>
              <a:t>12</a:t>
            </a:fld>
            <a:endParaRPr lang="en-US" altLang="en-US"/>
          </a:p>
        </p:txBody>
      </p:sp>
    </p:spTree>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p:txBody>
          <a:bodyPr/>
          <a:lstStyle/>
          <a:p>
            <a:pPr>
              <a:spcBef>
                <a:spcPct val="100000"/>
              </a:spcBef>
              <a:buSzPct val="99000"/>
            </a:pPr>
            <a:r>
              <a:rPr lang="en-US" altLang="en-US" smtClean="0"/>
              <a:t>Loss Estimation Process</a:t>
            </a:r>
            <a:endParaRPr lang="en-US" altLang="en-US" smtClean="0"/>
          </a:p>
        </p:txBody>
      </p:sp>
      <p:sp>
        <p:nvSpPr>
          <p:cNvPr id="2" name="Content Placeholder 1"/>
          <p:cNvSpPr>
            <a:spLocks noGrp="1"/>
          </p:cNvSpPr>
          <p:nvPr>
            <p:ph sz="quarter" idx="13"/>
          </p:nvPr>
        </p:nvSpPr>
        <p:spPr/>
        <p:txBody>
          <a:bodyPr>
            <a:normAutofit fontScale="47500" lnSpcReduction="20000"/>
          </a:bodyPr>
          <a:lstStyle/>
          <a:p>
            <a:pPr marL="254000" lvl="1" indent="-254000">
              <a:spcBef>
                <a:spcPct val="100000"/>
              </a:spcBef>
              <a:buSzPct val="99000"/>
            </a:pPr>
            <a:r>
              <a:rPr lang="en-US" kern="1200">
                <a:latin typeface="Arial" panose="020B0604020202020204" pitchFamily="34" charset="0"/>
                <a:cs typeface="Arial" panose="020B0604020202020204" pitchFamily="34" charset="0"/>
              </a:rPr>
              <a:t>Produce maps, tables, and reports</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Analyze social and economic impacts</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Consider what is at risk</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Identify hazard </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Identify physical landscape</a:t>
            </a:r>
            <a:endParaRPr lang="en-US" kern="1200" smtClean="0">
              <a:latin typeface="Arial" panose="020B0604020202020204" pitchFamily="34" charset="0"/>
              <a:cs typeface="Arial" panose="020B0604020202020204" pitchFamily="34" charset="0"/>
            </a:endParaRPr>
          </a:p>
          <a:p>
            <a:pPr>
              <a:spcBef>
                <a:spcPct val="100000"/>
              </a:spcBef>
              <a:buSzPct val="99000"/>
            </a:pPr>
            <a:r>
              <a:rPr lang="en-US" kern="1200" smtClean="0">
                <a:latin typeface="Arial" panose="020B0604020202020204" pitchFamily="34" charset="0"/>
                <a:cs typeface="Arial" panose="020B0604020202020204" pitchFamily="34" charset="0"/>
              </a:rPr>
              <a:t>Direct </a:t>
            </a:r>
            <a:r>
              <a:rPr lang="en-US" kern="1200">
                <a:latin typeface="Arial" panose="020B0604020202020204" pitchFamily="34" charset="0"/>
                <a:cs typeface="Arial" panose="020B0604020202020204" pitchFamily="34" charset="0"/>
              </a:rPr>
              <a:t>Damages</a:t>
            </a:r>
            <a:endParaRPr lang="en-US"/>
          </a:p>
        </p:txBody>
      </p:sp>
      <p:pic>
        <p:nvPicPr>
          <p:cNvPr id="9" name="Picture 5" descr="Leone, American Samoa, October 2, 2009 -- A car sits upside down among other debris that was caused by the recent earthquake and tsunami in American Samoa.  The tsunami spread debris throughout the village of Leone."/>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3057144" y="3543522"/>
            <a:ext cx="3029712" cy="202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p:cNvSpPr>
            <a:spLocks noGrp="1"/>
          </p:cNvSpPr>
          <p:nvPr>
            <p:ph type="sldNum" sz="quarter" idx="17"/>
          </p:nvPr>
        </p:nvSpPr>
        <p:spPr/>
        <p:txBody>
          <a:bodyPr/>
          <a:lstStyle/>
          <a:p>
            <a:pPr>
              <a:spcBef>
                <a:spcPct val="100000"/>
              </a:spcBef>
              <a:buSzPct val="99000"/>
            </a:pPr>
            <a:fld id="{2D97F817-8C40-4789-8162-9DCC0AAB3339}" type="slidenum">
              <a:rPr lang="en-US" altLang="en-US" smtClean="0"/>
              <a:pPr>
                <a:spcBef>
                  <a:spcPct val="100000"/>
                </a:spcBef>
                <a:buSzPct val="99000"/>
              </a:pPr>
              <a:t>13</a:t>
            </a:fld>
            <a:endParaRPr lang="en-US" altLang="en-US"/>
          </a:p>
        </p:txBody>
      </p:sp>
    </p:spTree>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p:txBody>
          <a:bodyPr/>
          <a:lstStyle/>
          <a:p>
            <a:pPr>
              <a:spcBef>
                <a:spcPct val="100000"/>
              </a:spcBef>
              <a:buSzPct val="99000"/>
            </a:pPr>
            <a:r>
              <a:rPr lang="en-US" altLang="en-US" smtClean="0"/>
              <a:t>Inventory (Exposure)</a:t>
            </a:r>
            <a:endParaRPr lang="en-US" altLang="en-US" smtClean="0"/>
          </a:p>
        </p:txBody>
      </p:sp>
      <p:sp>
        <p:nvSpPr>
          <p:cNvPr id="2" name="Content Placeholder 1"/>
          <p:cNvSpPr>
            <a:spLocks noGrp="1"/>
          </p:cNvSpPr>
          <p:nvPr>
            <p:ph idx="1"/>
          </p:nvPr>
        </p:nvSpPr>
        <p:spPr/>
        <p:txBody>
          <a:bodyPr>
            <a:normAutofit fontScale="62500" lnSpcReduction="20000"/>
          </a:bodyPr>
          <a:lstStyle/>
          <a:p>
            <a:pPr>
              <a:spcBef>
                <a:spcPct val="100000"/>
              </a:spcBef>
              <a:buSzPct val="99000"/>
            </a:pPr>
            <a:endParaRPr lang="en-US" kern="1200" smtClean="0">
              <a:latin typeface="Arial" panose="020B0604020202020204" pitchFamily="34" charset="0"/>
              <a:cs typeface="Arial" panose="020B0604020202020204" pitchFamily="34" charset="0"/>
            </a:endParaRPr>
          </a:p>
          <a:p>
            <a:pPr>
              <a:spcBef>
                <a:spcPct val="100000"/>
              </a:spcBef>
              <a:buSzPct val="99000"/>
            </a:pPr>
            <a:r>
              <a:rPr lang="en-US" kern="1200" smtClean="0">
                <a:latin typeface="Arial" panose="020B0604020202020204" pitchFamily="34" charset="0"/>
                <a:cs typeface="Arial" panose="020B0604020202020204" pitchFamily="34" charset="0"/>
              </a:rPr>
              <a:t>General </a:t>
            </a:r>
            <a:r>
              <a:rPr lang="en-US" kern="1200">
                <a:latin typeface="Arial" panose="020B0604020202020204" pitchFamily="34" charset="0"/>
                <a:cs typeface="Arial" panose="020B0604020202020204" pitchFamily="34" charset="0"/>
              </a:rPr>
              <a:t>building types and occupancies </a:t>
            </a:r>
            <a:endParaRPr lang="en-US"/>
          </a:p>
          <a:p>
            <a:pPr marL="254000" lvl="1" indent="-254000">
              <a:spcBef>
                <a:spcPct val="100000"/>
              </a:spcBef>
              <a:buSzPct val="99000"/>
            </a:pPr>
            <a:r>
              <a:rPr lang="en-US" kern="1200" smtClean="0">
                <a:latin typeface="Arial" panose="020B0604020202020204" pitchFamily="34" charset="0"/>
                <a:cs typeface="Arial" panose="020B0604020202020204" pitchFamily="34" charset="0"/>
              </a:rPr>
              <a:t>Lifelines </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Replacement costs</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Demographics</a:t>
            </a:r>
            <a:endParaRPr lang="en-US"/>
          </a:p>
          <a:p>
            <a:pPr>
              <a:spcBef>
                <a:spcPct val="100000"/>
              </a:spcBef>
              <a:buSzPct val="99000"/>
            </a:pPr>
            <a:r>
              <a:rPr lang="en-US" kern="1200" smtClean="0">
                <a:latin typeface="Arial" panose="020B0604020202020204" pitchFamily="34" charset="0"/>
                <a:cs typeface="Arial" panose="020B0604020202020204" pitchFamily="34" charset="0"/>
              </a:rPr>
              <a:t>Hazard-specific</a:t>
            </a:r>
            <a:endParaRPr lang="en-US"/>
          </a:p>
          <a:p>
            <a:pPr marL="254000" lvl="1" indent="-254000">
              <a:spcBef>
                <a:spcPct val="100000"/>
              </a:spcBef>
              <a:buSzPct val="99000"/>
            </a:pPr>
            <a:r>
              <a:rPr lang="en-US" kern="1200" smtClean="0">
                <a:latin typeface="Arial" panose="020B0604020202020204" pitchFamily="34" charset="0"/>
                <a:cs typeface="Arial" panose="020B0604020202020204" pitchFamily="34" charset="0"/>
              </a:rPr>
              <a:t>Specific </a:t>
            </a:r>
            <a:r>
              <a:rPr lang="en-US" kern="1200">
                <a:latin typeface="Arial" panose="020B0604020202020204" pitchFamily="34" charset="0"/>
                <a:cs typeface="Arial" panose="020B0604020202020204" pitchFamily="34" charset="0"/>
              </a:rPr>
              <a:t>building types</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First floor elevations</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Building configurations</a:t>
            </a:r>
            <a:endParaRPr lang="en-US"/>
          </a:p>
        </p:txBody>
      </p:sp>
      <p:sp>
        <p:nvSpPr>
          <p:cNvPr id="3" name="Slide Number Placeholder 2"/>
          <p:cNvSpPr>
            <a:spLocks noGrp="1"/>
          </p:cNvSpPr>
          <p:nvPr>
            <p:ph type="sldNum" sz="quarter" idx="11"/>
          </p:nvPr>
        </p:nvSpPr>
        <p:spPr/>
        <p:txBody>
          <a:bodyPr/>
          <a:lstStyle/>
          <a:p>
            <a:pPr>
              <a:spcBef>
                <a:spcPct val="100000"/>
              </a:spcBef>
              <a:buSzPct val="99000"/>
            </a:pPr>
            <a:fld id="{26315080-4CD6-4027-990E-0D122AA8B949}" type="slidenum">
              <a:rPr lang="en-US" altLang="en-US" smtClean="0"/>
              <a:pPr>
                <a:spcBef>
                  <a:spcPct val="100000"/>
                </a:spcBef>
                <a:buSzPct val="99000"/>
              </a:pPr>
              <a:t>14</a:t>
            </a:fld>
            <a:endParaRPr lang="en-US" altLang="en-US"/>
          </a:p>
        </p:txBody>
      </p:sp>
    </p:spTree>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p:txBody>
          <a:bodyPr/>
          <a:lstStyle/>
          <a:p>
            <a:pPr>
              <a:spcBef>
                <a:spcPct val="100000"/>
              </a:spcBef>
              <a:buSzPct val="99000"/>
            </a:pPr>
            <a:r>
              <a:rPr lang="en-US" altLang="en-US" smtClean="0"/>
              <a:t>Integrating User-Provided Data</a:t>
            </a:r>
            <a:endParaRPr lang="en-US" altLang="en-US" smtClean="0"/>
          </a:p>
        </p:txBody>
      </p:sp>
      <p:sp>
        <p:nvSpPr>
          <p:cNvPr id="2" name="Content Placeholder 1"/>
          <p:cNvSpPr>
            <a:spLocks noGrp="1"/>
          </p:cNvSpPr>
          <p:nvPr>
            <p:ph idx="1"/>
          </p:nvPr>
        </p:nvSpPr>
        <p:spPr/>
        <p:txBody>
          <a:bodyPr>
            <a:normAutofit fontScale="62500" lnSpcReduction="20000"/>
          </a:bodyPr>
          <a:lstStyle/>
          <a:p>
            <a:pPr>
              <a:spcBef>
                <a:spcPct val="100000"/>
              </a:spcBef>
              <a:buSzPct val="99000"/>
            </a:pPr>
            <a:endParaRPr lang="en-US" kern="1200" smtClean="0">
              <a:latin typeface="Arial" panose="020B0604020202020204" pitchFamily="34" charset="0"/>
              <a:cs typeface="Arial" panose="020B0604020202020204" pitchFamily="34" charset="0"/>
            </a:endParaRPr>
          </a:p>
          <a:p>
            <a:pPr>
              <a:spcBef>
                <a:spcPct val="100000"/>
              </a:spcBef>
              <a:buSzPct val="99000"/>
            </a:pPr>
            <a:r>
              <a:rPr lang="en-US" kern="1200" smtClean="0">
                <a:latin typeface="Arial" panose="020B0604020202020204" pitchFamily="34" charset="0"/>
                <a:cs typeface="Arial" panose="020B0604020202020204" pitchFamily="34" charset="0"/>
              </a:rPr>
              <a:t>Non-Hazard </a:t>
            </a:r>
            <a:r>
              <a:rPr lang="en-US" kern="1200">
                <a:latin typeface="Arial" panose="020B0604020202020204" pitchFamily="34" charset="0"/>
                <a:cs typeface="Arial" panose="020B0604020202020204" pitchFamily="34" charset="0"/>
              </a:rPr>
              <a:t>Data Integration Tools</a:t>
            </a:r>
            <a:endParaRPr lang="en-US"/>
          </a:p>
          <a:p>
            <a:pPr marL="254000" lvl="1" indent="-254000">
              <a:spcBef>
                <a:spcPct val="100000"/>
              </a:spcBef>
              <a:buSzPct val="99000"/>
            </a:pPr>
            <a:r>
              <a:rPr lang="en-US" kern="1200" smtClean="0">
                <a:latin typeface="Arial" panose="020B0604020202020204" pitchFamily="34" charset="0"/>
                <a:cs typeface="Arial" panose="020B0604020202020204" pitchFamily="34" charset="0"/>
              </a:rPr>
              <a:t>Comprehensive </a:t>
            </a:r>
            <a:r>
              <a:rPr lang="en-US" kern="1200">
                <a:latin typeface="Arial" panose="020B0604020202020204" pitchFamily="34" charset="0"/>
                <a:cs typeface="Arial" panose="020B0604020202020204" pitchFamily="34" charset="0"/>
              </a:rPr>
              <a:t>Data Management System (CDMS) enables integration of locally developed non-hazard data</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CDMS validates that user data are compliant with Hazus requirements</a:t>
            </a:r>
            <a:endParaRPr lang="en-US"/>
          </a:p>
          <a:p>
            <a:pPr>
              <a:spcBef>
                <a:spcPct val="100000"/>
              </a:spcBef>
              <a:buSzPct val="99000"/>
            </a:pPr>
            <a:r>
              <a:rPr lang="en-US" kern="1200" smtClean="0">
                <a:latin typeface="Arial" panose="020B0604020202020204" pitchFamily="34" charset="0"/>
                <a:cs typeface="Arial" panose="020B0604020202020204" pitchFamily="34" charset="0"/>
              </a:rPr>
              <a:t>Hazard </a:t>
            </a:r>
            <a:r>
              <a:rPr lang="en-US" kern="1200">
                <a:latin typeface="Arial" panose="020B0604020202020204" pitchFamily="34" charset="0"/>
                <a:cs typeface="Arial" panose="020B0604020202020204" pitchFamily="34" charset="0"/>
              </a:rPr>
              <a:t>Data Integration</a:t>
            </a:r>
            <a:endParaRPr lang="en-US"/>
          </a:p>
          <a:p>
            <a:pPr marL="254000" lvl="1" indent="-254000">
              <a:spcBef>
                <a:spcPct val="100000"/>
              </a:spcBef>
              <a:buSzPct val="99000"/>
            </a:pPr>
            <a:r>
              <a:rPr lang="en-US" kern="1200" smtClean="0">
                <a:latin typeface="Arial" panose="020B0604020202020204" pitchFamily="34" charset="0"/>
                <a:cs typeface="Arial" panose="020B0604020202020204" pitchFamily="34" charset="0"/>
              </a:rPr>
              <a:t>ShakeMap </a:t>
            </a:r>
            <a:r>
              <a:rPr lang="en-US" kern="1200">
                <a:latin typeface="Arial" panose="020B0604020202020204" pitchFamily="34" charset="0"/>
                <a:cs typeface="Arial" panose="020B0604020202020204" pitchFamily="34" charset="0"/>
              </a:rPr>
              <a:t>and Hurrevac hazard data integration</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Each model includes tools for integrating user-provided hazard data</a:t>
            </a:r>
            <a:endParaRPr lang="en-US"/>
          </a:p>
          <a:p>
            <a:pPr>
              <a:spcBef>
                <a:spcPct val="100000"/>
              </a:spcBef>
              <a:buSzPct val="99000"/>
            </a:pPr>
            <a:r>
              <a:rPr lang="en-US" kern="1200" smtClean="0">
                <a:latin typeface="Arial" panose="020B0604020202020204" pitchFamily="34" charset="0"/>
                <a:cs typeface="Arial" panose="020B0604020202020204" pitchFamily="34" charset="0"/>
              </a:rPr>
              <a:t>Techniques </a:t>
            </a:r>
            <a:r>
              <a:rPr lang="en-US" kern="1200">
                <a:latin typeface="Arial" panose="020B0604020202020204" pitchFamily="34" charset="0"/>
                <a:cs typeface="Arial" panose="020B0604020202020204" pitchFamily="34" charset="0"/>
              </a:rPr>
              <a:t>for integrating user-provided data are covered in other courses</a:t>
            </a:r>
            <a:endParaRPr lang="en-US"/>
          </a:p>
        </p:txBody>
      </p:sp>
      <p:sp>
        <p:nvSpPr>
          <p:cNvPr id="3" name="Slide Number Placeholder 2"/>
          <p:cNvSpPr>
            <a:spLocks noGrp="1"/>
          </p:cNvSpPr>
          <p:nvPr>
            <p:ph type="sldNum" sz="quarter" idx="11"/>
          </p:nvPr>
        </p:nvSpPr>
        <p:spPr/>
        <p:txBody>
          <a:bodyPr/>
          <a:lstStyle/>
          <a:p>
            <a:pPr>
              <a:spcBef>
                <a:spcPct val="100000"/>
              </a:spcBef>
              <a:buSzPct val="99000"/>
            </a:pPr>
            <a:fld id="{26315080-4CD6-4027-990E-0D122AA8B949}" type="slidenum">
              <a:rPr lang="en-US" altLang="en-US" smtClean="0"/>
              <a:pPr>
                <a:spcBef>
                  <a:spcPct val="100000"/>
                </a:spcBef>
                <a:buSzPct val="99000"/>
              </a:pPr>
              <a:t>15</a:t>
            </a:fld>
            <a:endParaRPr lang="en-US" altLang="en-US"/>
          </a:p>
        </p:txBody>
      </p:sp>
    </p:spTree>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p:txBody>
          <a:bodyPr/>
          <a:lstStyle/>
          <a:p>
            <a:pPr>
              <a:spcBef>
                <a:spcPct val="100000"/>
              </a:spcBef>
              <a:buSzPct val="99000"/>
            </a:pPr>
            <a:r>
              <a:rPr lang="en-US" altLang="en-US" smtClean="0"/>
              <a:t>Hazus 4.2 Capabilities</a:t>
            </a:r>
            <a:endParaRPr lang="en-US" altLang="en-US" smtClean="0"/>
          </a:p>
        </p:txBody>
      </p:sp>
      <p:graphicFrame>
        <p:nvGraphicFramePr>
          <p:cNvPr id="5" name="Table 4"/>
          <p:cNvGraphicFramePr>
            <a:graphicFrameLocks noGrp="1"/>
          </p:cNvGraphicFramePr>
          <p:nvPr>
            <p:extLst>
              <p:ext uri="{D42A27DB-BD31-4B8C-83A1-F6EECF244321}">
                <p14:modId xmlns:p14="http://schemas.microsoft.com/office/powerpoint/2010/main" val="2026794305"/>
              </p:ext>
            </p:extLst>
          </p:nvPr>
        </p:nvGraphicFramePr>
        <p:xfrm>
          <a:off x="457200" y="1016000"/>
          <a:ext cx="7991476" cy="4815327"/>
        </p:xfrm>
        <a:graphic>
          <a:graphicData uri="http://schemas.openxmlformats.org/drawingml/2006/table">
            <a:tbl>
              <a:tblPr firstRow="1" bandRow="1">
                <a:tableStyleId>{5940675A-B579-460E-94D1-54222C63F5DA}</a:tableStyleId>
              </a:tblPr>
              <a:tblGrid>
                <a:gridCol w="1981200"/>
                <a:gridCol w="1495425"/>
                <a:gridCol w="1608859"/>
                <a:gridCol w="1452996"/>
                <a:gridCol w="1452996"/>
              </a:tblGrid>
              <a:tr h="695018">
                <a:tc>
                  <a:txBody>
                    <a:bodyPr/>
                    <a:lstStyle/>
                    <a:p>
                      <a:pPr lvl="0" algn="l">
                        <a:spcBef>
                          <a:spcPct val="100000"/>
                        </a:spcBef>
                        <a:buClrTx/>
                      </a:pPr>
                      <a:r>
                        <a:rPr lang="en-US" sz="1400" dirty="0" err="1" smtClean="0">
                          <a:solidFill>
                            <a:srgbClr val="000066"/>
                          </a:solidFill>
                          <a:latin typeface="Arial"/>
                          <a:ea typeface="+mn-ea"/>
                          <a:cs typeface="Arial"/>
                          <a:sym typeface="Arial"/>
                        </a:rPr>
                        <a:t>Hazus</a:t>
                      </a:r>
                      <a:r>
                        <a:rPr lang="en-US" sz="1400" dirty="0" smtClean="0">
                          <a:solidFill>
                            <a:srgbClr val="000066"/>
                          </a:solidFill>
                          <a:latin typeface="Arial"/>
                          <a:ea typeface="+mn-ea"/>
                          <a:cs typeface="Arial"/>
                          <a:sym typeface="Arial"/>
                        </a:rPr>
                        <a:t> 4.2 Capabilities:</a:t>
                      </a:r>
                      <a:br>
                        <a:rPr lang="en-US" sz="1400" dirty="0" smtClean="0">
                          <a:solidFill>
                            <a:srgbClr val="000066"/>
                          </a:solidFill>
                          <a:latin typeface="Arial"/>
                          <a:ea typeface="+mn-ea"/>
                          <a:cs typeface="Arial"/>
                          <a:sym typeface="Arial"/>
                        </a:rPr>
                      </a:br>
                      <a:r>
                        <a:rPr lang="en-US" sz="1400" dirty="0" smtClean="0">
                          <a:solidFill>
                            <a:srgbClr val="000066"/>
                          </a:solidFill>
                          <a:latin typeface="Arial"/>
                          <a:ea typeface="+mn-ea"/>
                          <a:cs typeface="Arial"/>
                          <a:sym typeface="Arial"/>
                        </a:rPr>
                        <a:t>Inputs</a:t>
                      </a:r>
                      <a:endParaRPr lang="en-US" sz="1400" dirty="0">
                        <a:solidFill>
                          <a:srgbClr val="000066"/>
                        </a:solidFill>
                        <a:latin typeface="Arial"/>
                        <a:ea typeface="+mn-ea"/>
                        <a:cs typeface="Arial"/>
                        <a:sym typeface="Arial"/>
                      </a:endParaRPr>
                    </a:p>
                  </a:txBody>
                  <a:tcPr marT="45722" marB="45722">
                    <a:solidFill>
                      <a:srgbClr val="C0C0C0"/>
                    </a:solidFill>
                  </a:tcPr>
                </a:tc>
                <a:tc>
                  <a:txBody>
                    <a:bodyPr/>
                    <a:lstStyle/>
                    <a:p>
                      <a:pPr lvl="0" algn="l">
                        <a:spcBef>
                          <a:spcPct val="100000"/>
                        </a:spcBef>
                        <a:buClrTx/>
                      </a:pPr>
                      <a:r>
                        <a:rPr lang="en-US" sz="1400" smtClean="0">
                          <a:solidFill>
                            <a:srgbClr val="000066"/>
                          </a:solidFill>
                          <a:latin typeface="Arial"/>
                          <a:ea typeface="+mn-ea"/>
                          <a:cs typeface="Arial"/>
                          <a:sym typeface="Arial"/>
                        </a:rPr>
                        <a:t>Earthquake</a:t>
                      </a:r>
                      <a:endParaRPr lang="en-US" sz="1400">
                        <a:solidFill>
                          <a:srgbClr val="000066"/>
                        </a:solidFill>
                        <a:latin typeface="Arial"/>
                        <a:ea typeface="+mn-ea"/>
                        <a:cs typeface="Arial"/>
                        <a:sym typeface="Arial"/>
                      </a:endParaRPr>
                    </a:p>
                  </a:txBody>
                  <a:tcPr marT="45722" marB="45722">
                    <a:solidFill>
                      <a:srgbClr val="C0C0C0"/>
                    </a:solidFill>
                  </a:tcPr>
                </a:tc>
                <a:tc>
                  <a:txBody>
                    <a:bodyPr/>
                    <a:lstStyle/>
                    <a:p>
                      <a:pPr lvl="0" algn="l">
                        <a:spcBef>
                          <a:spcPct val="100000"/>
                        </a:spcBef>
                        <a:buClrTx/>
                      </a:pPr>
                      <a:r>
                        <a:rPr lang="en-US" sz="1400" smtClean="0">
                          <a:solidFill>
                            <a:srgbClr val="000066"/>
                          </a:solidFill>
                          <a:latin typeface="Arial"/>
                          <a:ea typeface="+mn-ea"/>
                          <a:cs typeface="Arial"/>
                          <a:sym typeface="Arial"/>
                        </a:rPr>
                        <a:t>Flood</a:t>
                      </a:r>
                      <a:endParaRPr lang="en-US" sz="1400">
                        <a:solidFill>
                          <a:srgbClr val="000066"/>
                        </a:solidFill>
                        <a:latin typeface="Arial"/>
                        <a:ea typeface="+mn-ea"/>
                        <a:cs typeface="Arial"/>
                        <a:sym typeface="Arial"/>
                      </a:endParaRPr>
                    </a:p>
                  </a:txBody>
                  <a:tcPr marT="45722" marB="45722">
                    <a:solidFill>
                      <a:srgbClr val="C0C0C0"/>
                    </a:solidFill>
                  </a:tcPr>
                </a:tc>
                <a:tc>
                  <a:txBody>
                    <a:bodyPr/>
                    <a:lstStyle/>
                    <a:p>
                      <a:pPr lvl="0" algn="l">
                        <a:spcBef>
                          <a:spcPct val="100000"/>
                        </a:spcBef>
                        <a:buClrTx/>
                      </a:pPr>
                      <a:r>
                        <a:rPr lang="en-US" sz="1400" smtClean="0">
                          <a:solidFill>
                            <a:srgbClr val="000066"/>
                          </a:solidFill>
                          <a:latin typeface="Arial"/>
                          <a:ea typeface="+mn-ea"/>
                          <a:cs typeface="Arial"/>
                          <a:sym typeface="Arial"/>
                        </a:rPr>
                        <a:t>Hurricane</a:t>
                      </a:r>
                      <a:endParaRPr lang="en-US" sz="1400">
                        <a:solidFill>
                          <a:srgbClr val="000066"/>
                        </a:solidFill>
                        <a:latin typeface="Arial"/>
                        <a:ea typeface="+mn-ea"/>
                        <a:cs typeface="Arial"/>
                        <a:sym typeface="Arial"/>
                      </a:endParaRPr>
                    </a:p>
                  </a:txBody>
                  <a:tcPr marT="45722" marB="45722">
                    <a:solidFill>
                      <a:srgbClr val="C0C0C0"/>
                    </a:solidFill>
                  </a:tcPr>
                </a:tc>
                <a:tc>
                  <a:txBody>
                    <a:bodyPr/>
                    <a:lstStyle/>
                    <a:p>
                      <a:pPr lvl="0" algn="l">
                        <a:spcBef>
                          <a:spcPct val="100000"/>
                        </a:spcBef>
                        <a:buClrTx/>
                      </a:pPr>
                      <a:r>
                        <a:rPr lang="en-US" sz="1400" smtClean="0">
                          <a:solidFill>
                            <a:srgbClr val="000066"/>
                          </a:solidFill>
                          <a:latin typeface="Arial"/>
                          <a:ea typeface="+mn-ea"/>
                          <a:cs typeface="Arial"/>
                          <a:sym typeface="Arial"/>
                        </a:rPr>
                        <a:t>Tsunami</a:t>
                      </a:r>
                      <a:endParaRPr lang="en-US" sz="1400">
                        <a:solidFill>
                          <a:srgbClr val="000066"/>
                        </a:solidFill>
                        <a:latin typeface="Arial"/>
                        <a:ea typeface="+mn-ea"/>
                        <a:cs typeface="Arial"/>
                        <a:sym typeface="Arial"/>
                      </a:endParaRPr>
                    </a:p>
                  </a:txBody>
                  <a:tcPr marT="45722" marB="45722">
                    <a:solidFill>
                      <a:srgbClr val="C0C0C0"/>
                    </a:solidFill>
                  </a:tcPr>
                </a:tc>
              </a:tr>
              <a:tr h="1303155">
                <a:tc>
                  <a:txBody>
                    <a:bodyPr/>
                    <a:lstStyle/>
                    <a:p>
                      <a:pPr algn="l">
                        <a:buClrTx/>
                      </a:pPr>
                      <a:endParaRPr lang="en-US" sz="1400"/>
                    </a:p>
                  </a:txBody>
                  <a:tcPr marT="45722" marB="45722"/>
                </a:tc>
                <a:tc>
                  <a:txBody>
                    <a:bodyPr/>
                    <a:lstStyle/>
                    <a:p>
                      <a:pPr lvl="0" algn="l">
                        <a:spcBef>
                          <a:spcPct val="100000"/>
                        </a:spcBef>
                        <a:buClrTx/>
                      </a:pPr>
                      <a:r>
                        <a:rPr lang="en-US" sz="1400" b="1" smtClean="0">
                          <a:solidFill>
                            <a:srgbClr val="000066"/>
                          </a:solidFill>
                          <a:latin typeface="Arial"/>
                          <a:ea typeface="+mn-ea"/>
                          <a:cs typeface="Arial"/>
                          <a:sym typeface="Arial"/>
                        </a:rPr>
                        <a:t>Ground Shaking</a:t>
                      </a:r>
                      <a:endParaRPr lang="en-US" sz="1400" smtClean="0">
                        <a:solidFill>
                          <a:srgbClr val="000066"/>
                        </a:solidFill>
                        <a:latin typeface="Arial"/>
                        <a:ea typeface="+mn-ea"/>
                        <a:cs typeface="Arial"/>
                        <a:sym typeface="Arial"/>
                      </a:endParaRPr>
                    </a:p>
                    <a:p>
                      <a:pPr lvl="0" algn="l">
                        <a:spcBef>
                          <a:spcPct val="100000"/>
                        </a:spcBef>
                        <a:buClrTx/>
                      </a:pPr>
                      <a:r>
                        <a:rPr lang="en-US" sz="1400" b="1" smtClean="0">
                          <a:solidFill>
                            <a:srgbClr val="000066"/>
                          </a:solidFill>
                          <a:latin typeface="Arial"/>
                          <a:ea typeface="+mn-ea"/>
                          <a:cs typeface="Arial"/>
                          <a:sym typeface="Arial"/>
                        </a:rPr>
                        <a:t>Ground Failure</a:t>
                      </a:r>
                      <a:endParaRPr lang="en-US" sz="1400">
                        <a:solidFill>
                          <a:srgbClr val="000066"/>
                        </a:solidFill>
                      </a:endParaRPr>
                    </a:p>
                  </a:txBody>
                  <a:tcPr marT="45722" marB="45722"/>
                </a:tc>
                <a:tc>
                  <a:txBody>
                    <a:bodyPr/>
                    <a:lstStyle/>
                    <a:p>
                      <a:pPr lvl="0" algn="l">
                        <a:spcBef>
                          <a:spcPct val="100000"/>
                        </a:spcBef>
                        <a:buClrTx/>
                      </a:pPr>
                      <a:r>
                        <a:rPr lang="en-US" sz="1400" b="1" smtClean="0">
                          <a:solidFill>
                            <a:srgbClr val="000066"/>
                          </a:solidFill>
                          <a:latin typeface="Arial"/>
                          <a:ea typeface="+mn-ea"/>
                          <a:cs typeface="Arial"/>
                          <a:sym typeface="Arial"/>
                        </a:rPr>
                        <a:t>Frequency | Depth</a:t>
                      </a:r>
                      <a:endParaRPr lang="en-US" sz="1400" smtClean="0">
                        <a:solidFill>
                          <a:srgbClr val="000066"/>
                        </a:solidFill>
                        <a:latin typeface="Arial"/>
                        <a:ea typeface="+mn-ea"/>
                        <a:cs typeface="Arial"/>
                        <a:sym typeface="Arial"/>
                      </a:endParaRPr>
                    </a:p>
                    <a:p>
                      <a:pPr lvl="0" algn="l">
                        <a:spcBef>
                          <a:spcPct val="100000"/>
                        </a:spcBef>
                        <a:buClrTx/>
                      </a:pPr>
                      <a:r>
                        <a:rPr lang="en-US" sz="1400" b="1" smtClean="0">
                          <a:solidFill>
                            <a:srgbClr val="000066"/>
                          </a:solidFill>
                          <a:latin typeface="Arial"/>
                          <a:ea typeface="+mn-ea"/>
                          <a:cs typeface="Arial"/>
                          <a:sym typeface="Arial"/>
                        </a:rPr>
                        <a:t>Riverine | Coastal Surge</a:t>
                      </a:r>
                      <a:endParaRPr lang="en-US" sz="1400">
                        <a:solidFill>
                          <a:srgbClr val="000066"/>
                        </a:solidFill>
                      </a:endParaRPr>
                    </a:p>
                  </a:txBody>
                  <a:tcPr marT="45722" marB="45722"/>
                </a:tc>
                <a:tc>
                  <a:txBody>
                    <a:bodyPr/>
                    <a:lstStyle/>
                    <a:p>
                      <a:pPr lvl="0" algn="l">
                        <a:spcBef>
                          <a:spcPct val="100000"/>
                        </a:spcBef>
                        <a:buClrTx/>
                      </a:pPr>
                      <a:r>
                        <a:rPr lang="en-US" sz="1400" b="1" dirty="0" smtClean="0">
                          <a:solidFill>
                            <a:srgbClr val="000066"/>
                          </a:solidFill>
                          <a:latin typeface="Arial"/>
                          <a:ea typeface="+mn-ea"/>
                          <a:cs typeface="Arial"/>
                          <a:sym typeface="Arial"/>
                        </a:rPr>
                        <a:t>Wind</a:t>
                      </a:r>
                      <a:endParaRPr lang="en-US" sz="1400" dirty="0" smtClean="0">
                        <a:solidFill>
                          <a:srgbClr val="000066"/>
                        </a:solidFill>
                        <a:latin typeface="Arial"/>
                        <a:ea typeface="+mn-ea"/>
                        <a:cs typeface="Arial"/>
                        <a:sym typeface="Arial"/>
                      </a:endParaRPr>
                    </a:p>
                    <a:p>
                      <a:pPr lvl="0" algn="l">
                        <a:spcBef>
                          <a:spcPct val="100000"/>
                        </a:spcBef>
                        <a:buClrTx/>
                      </a:pPr>
                      <a:r>
                        <a:rPr lang="en-US" sz="1400" b="1" dirty="0" smtClean="0">
                          <a:solidFill>
                            <a:srgbClr val="000066"/>
                          </a:solidFill>
                          <a:latin typeface="Arial"/>
                          <a:ea typeface="+mn-ea"/>
                          <a:cs typeface="Arial"/>
                          <a:sym typeface="Arial"/>
                        </a:rPr>
                        <a:t>Surge</a:t>
                      </a:r>
                      <a:endParaRPr lang="en-US" sz="1400" dirty="0">
                        <a:solidFill>
                          <a:srgbClr val="000066"/>
                        </a:solidFill>
                      </a:endParaRPr>
                    </a:p>
                  </a:txBody>
                  <a:tcPr marT="45722" marB="45722"/>
                </a:tc>
                <a:tc>
                  <a:txBody>
                    <a:bodyPr/>
                    <a:lstStyle/>
                    <a:p>
                      <a:pPr lvl="0" algn="ctr">
                        <a:spcBef>
                          <a:spcPct val="100000"/>
                        </a:spcBef>
                        <a:buClrTx/>
                      </a:pPr>
                      <a:r>
                        <a:rPr lang="en-US" sz="1400" b="1" dirty="0" smtClean="0">
                          <a:solidFill>
                            <a:srgbClr val="000066"/>
                          </a:solidFill>
                          <a:latin typeface="Arial"/>
                          <a:ea typeface="+mn-ea"/>
                          <a:cs typeface="Arial"/>
                          <a:sym typeface="Arial"/>
                        </a:rPr>
                        <a:t>Depth | Momentum Flux</a:t>
                      </a:r>
                      <a:endParaRPr lang="en-US" sz="1400" dirty="0" smtClean="0">
                        <a:solidFill>
                          <a:srgbClr val="000066"/>
                        </a:solidFill>
                        <a:latin typeface="Arial"/>
                        <a:ea typeface="+mn-ea"/>
                        <a:cs typeface="Arial"/>
                        <a:sym typeface="Arial"/>
                      </a:endParaRPr>
                    </a:p>
                    <a:p>
                      <a:pPr lvl="0" algn="ctr">
                        <a:spcBef>
                          <a:spcPct val="100000"/>
                        </a:spcBef>
                        <a:buClrTx/>
                      </a:pPr>
                      <a:r>
                        <a:rPr lang="en-US" sz="1400" b="1" dirty="0" err="1" smtClean="0">
                          <a:solidFill>
                            <a:srgbClr val="000066"/>
                          </a:solidFill>
                          <a:latin typeface="Arial"/>
                          <a:ea typeface="+mn-ea"/>
                          <a:cs typeface="Arial"/>
                          <a:sym typeface="Arial"/>
                        </a:rPr>
                        <a:t>Runup</a:t>
                      </a:r>
                      <a:r>
                        <a:rPr lang="en-US" sz="1400" b="1" dirty="0" smtClean="0">
                          <a:solidFill>
                            <a:srgbClr val="000066"/>
                          </a:solidFill>
                          <a:latin typeface="Arial"/>
                          <a:ea typeface="+mn-ea"/>
                          <a:cs typeface="Arial"/>
                          <a:sym typeface="Arial"/>
                        </a:rPr>
                        <a:t> | Velocity</a:t>
                      </a:r>
                      <a:endParaRPr lang="en-US" sz="1400" dirty="0">
                        <a:solidFill>
                          <a:srgbClr val="000066"/>
                        </a:solidFill>
                      </a:endParaRPr>
                    </a:p>
                  </a:txBody>
                  <a:tcPr marT="45722" marB="45722"/>
                </a:tc>
              </a:tr>
              <a:tr h="289593">
                <a:tc>
                  <a:txBody>
                    <a:bodyPr/>
                    <a:lstStyle/>
                    <a:p>
                      <a:pPr lvl="0" algn="l">
                        <a:spcBef>
                          <a:spcPct val="100000"/>
                        </a:spcBef>
                        <a:buClrTx/>
                      </a:pPr>
                      <a:r>
                        <a:rPr lang="en-US" sz="1400" smtClean="0">
                          <a:solidFill>
                            <a:srgbClr val="000066"/>
                          </a:solidFill>
                          <a:latin typeface="Arial"/>
                          <a:ea typeface="+mn-ea"/>
                          <a:cs typeface="Arial"/>
                          <a:sym typeface="Arial"/>
                        </a:rPr>
                        <a:t> Historic</a:t>
                      </a:r>
                      <a:endParaRPr lang="en-US" sz="1400">
                        <a:solidFill>
                          <a:srgbClr val="000066"/>
                        </a:solidFill>
                      </a:endParaRPr>
                    </a:p>
                  </a:txBody>
                  <a:tcPr marT="45722" marB="45722"/>
                </a:tc>
                <a:tc>
                  <a:txBody>
                    <a:bodyPr/>
                    <a:lstStyle/>
                    <a:p>
                      <a:pPr lvl="0" algn="ctr">
                        <a:spcBef>
                          <a:spcPct val="100000"/>
                        </a:spcBef>
                        <a:buClrTx/>
                      </a:pPr>
                      <a:r>
                        <a:rPr lang="en-US" sz="1400" smtClean="0">
                          <a:solidFill>
                            <a:srgbClr val="000066"/>
                          </a:solidFill>
                          <a:latin typeface="Arial"/>
                          <a:ea typeface="+mn-ea"/>
                          <a:cs typeface="Arial"/>
                          <a:sym typeface="Arial"/>
                        </a:rPr>
                        <a:t>?</a:t>
                      </a:r>
                      <a:endParaRPr lang="en-US" sz="1400">
                        <a:solidFill>
                          <a:srgbClr val="000066"/>
                        </a:solidFill>
                      </a:endParaRPr>
                    </a:p>
                  </a:txBody>
                  <a:tcPr marT="45722" marB="45722"/>
                </a:tc>
                <a:tc>
                  <a:txBody>
                    <a:bodyPr/>
                    <a:lstStyle/>
                    <a:p>
                      <a:pPr lvl="0" algn="l">
                        <a:spcBef>
                          <a:spcPct val="100000"/>
                        </a:spcBef>
                        <a:buClrTx/>
                      </a:pPr>
                      <a:r>
                        <a:rPr lang="en-US" sz="1400" smtClean="0">
                          <a:solidFill>
                            <a:srgbClr val="000066"/>
                          </a:solidFill>
                          <a:latin typeface="Arial"/>
                          <a:ea typeface="+mn-ea"/>
                          <a:cs typeface="Arial"/>
                          <a:sym typeface="Arial"/>
                        </a:rPr>
                        <a:t>?</a:t>
                      </a:r>
                      <a:endParaRPr lang="en-US" sz="1400">
                        <a:solidFill>
                          <a:srgbClr val="000066"/>
                        </a:solidFill>
                      </a:endParaRPr>
                    </a:p>
                  </a:txBody>
                  <a:tcPr marT="45722" marB="45722"/>
                </a:tc>
                <a:tc>
                  <a:txBody>
                    <a:bodyPr/>
                    <a:lstStyle/>
                    <a:p>
                      <a:pPr lvl="0" algn="ctr">
                        <a:spcBef>
                          <a:spcPct val="100000"/>
                        </a:spcBef>
                        <a:buClrTx/>
                      </a:pPr>
                      <a:r>
                        <a:rPr lang="en-US" sz="1400" smtClean="0">
                          <a:solidFill>
                            <a:srgbClr val="000066"/>
                          </a:solidFill>
                          <a:latin typeface="Arial"/>
                          <a:ea typeface="+mn-ea"/>
                          <a:cs typeface="Arial"/>
                          <a:sym typeface="Arial"/>
                        </a:rPr>
                        <a:t>?</a:t>
                      </a:r>
                      <a:endParaRPr lang="en-US" sz="1400">
                        <a:solidFill>
                          <a:srgbClr val="000066"/>
                        </a:solidFill>
                      </a:endParaRPr>
                    </a:p>
                  </a:txBody>
                  <a:tcPr marT="45722" marB="45722"/>
                </a:tc>
                <a:tc>
                  <a:txBody>
                    <a:bodyPr/>
                    <a:lstStyle/>
                    <a:p>
                      <a:pPr algn="l">
                        <a:buClrTx/>
                      </a:pPr>
                      <a:endParaRPr lang="en-US" sz="1400"/>
                    </a:p>
                  </a:txBody>
                  <a:tcPr marT="45722" marB="45722"/>
                </a:tc>
              </a:tr>
              <a:tr h="310693">
                <a:tc>
                  <a:txBody>
                    <a:bodyPr/>
                    <a:lstStyle/>
                    <a:p>
                      <a:pPr lvl="0" algn="l">
                        <a:spcBef>
                          <a:spcPct val="100000"/>
                        </a:spcBef>
                        <a:buClrTx/>
                      </a:pPr>
                      <a:r>
                        <a:rPr lang="en-US" sz="1400" smtClean="0">
                          <a:solidFill>
                            <a:srgbClr val="000066"/>
                          </a:solidFill>
                          <a:latin typeface="Arial"/>
                          <a:ea typeface="+mn-ea"/>
                          <a:cs typeface="Arial"/>
                          <a:sym typeface="Arial"/>
                        </a:rPr>
                        <a:t> Deterministic</a:t>
                      </a:r>
                      <a:endParaRPr lang="en-US" sz="1400">
                        <a:solidFill>
                          <a:srgbClr val="000066"/>
                        </a:solidFill>
                      </a:endParaRPr>
                    </a:p>
                  </a:txBody>
                  <a:tcPr marT="45722" marB="45722"/>
                </a:tc>
                <a:tc>
                  <a:txBody>
                    <a:bodyPr/>
                    <a:lstStyle/>
                    <a:p>
                      <a:pPr lvl="0" algn="ctr">
                        <a:spcBef>
                          <a:spcPct val="100000"/>
                        </a:spcBef>
                        <a:buClrTx/>
                      </a:pPr>
                      <a:r>
                        <a:rPr lang="en-US" sz="1400" smtClean="0">
                          <a:solidFill>
                            <a:srgbClr val="000066"/>
                          </a:solidFill>
                          <a:latin typeface="Arial"/>
                          <a:ea typeface="+mn-ea"/>
                          <a:cs typeface="Arial"/>
                          <a:sym typeface="Arial"/>
                        </a:rPr>
                        <a:t>?</a:t>
                      </a:r>
                      <a:endParaRPr lang="en-US" sz="1400">
                        <a:solidFill>
                          <a:srgbClr val="000066"/>
                        </a:solidFill>
                      </a:endParaRPr>
                    </a:p>
                  </a:txBody>
                  <a:tcPr marT="45722" marB="45722"/>
                </a:tc>
                <a:tc>
                  <a:txBody>
                    <a:bodyPr/>
                    <a:lstStyle/>
                    <a:p>
                      <a:pPr lvl="0" algn="ctr">
                        <a:spcBef>
                          <a:spcPct val="100000"/>
                        </a:spcBef>
                        <a:buClrTx/>
                      </a:pPr>
                      <a:r>
                        <a:rPr lang="en-US" sz="1400" smtClean="0">
                          <a:solidFill>
                            <a:srgbClr val="000066"/>
                          </a:solidFill>
                          <a:latin typeface="Arial"/>
                          <a:ea typeface="+mn-ea"/>
                          <a:cs typeface="Arial"/>
                          <a:sym typeface="Arial"/>
                        </a:rPr>
                        <a:t>?</a:t>
                      </a:r>
                      <a:endParaRPr lang="en-US" sz="1400">
                        <a:solidFill>
                          <a:srgbClr val="000066"/>
                        </a:solidFill>
                      </a:endParaRPr>
                    </a:p>
                  </a:txBody>
                  <a:tcPr marT="45722" marB="45722"/>
                </a:tc>
                <a:tc>
                  <a:txBody>
                    <a:bodyPr/>
                    <a:lstStyle/>
                    <a:p>
                      <a:pPr lvl="0" algn="ctr">
                        <a:spcBef>
                          <a:spcPct val="100000"/>
                        </a:spcBef>
                        <a:buClrTx/>
                      </a:pPr>
                      <a:r>
                        <a:rPr lang="en-US" sz="1400" smtClean="0">
                          <a:solidFill>
                            <a:srgbClr val="000066"/>
                          </a:solidFill>
                          <a:latin typeface="Arial"/>
                          <a:ea typeface="+mn-ea"/>
                          <a:cs typeface="Arial"/>
                          <a:sym typeface="Arial"/>
                        </a:rPr>
                        <a:t>?</a:t>
                      </a:r>
                      <a:endParaRPr lang="en-US" sz="1400">
                        <a:solidFill>
                          <a:srgbClr val="000066"/>
                        </a:solidFill>
                      </a:endParaRPr>
                    </a:p>
                  </a:txBody>
                  <a:tcPr marT="45722" marB="45722"/>
                </a:tc>
                <a:tc>
                  <a:txBody>
                    <a:bodyPr/>
                    <a:lstStyle/>
                    <a:p>
                      <a:pPr lvl="0" algn="ctr">
                        <a:spcBef>
                          <a:spcPct val="100000"/>
                        </a:spcBef>
                        <a:buClrTx/>
                      </a:pPr>
                      <a:r>
                        <a:rPr lang="en-US" sz="1400" smtClean="0">
                          <a:solidFill>
                            <a:srgbClr val="000066"/>
                          </a:solidFill>
                          <a:latin typeface="Arial"/>
                          <a:ea typeface="+mn-ea"/>
                          <a:cs typeface="Arial"/>
                          <a:sym typeface="Arial"/>
                        </a:rPr>
                        <a:t>?</a:t>
                      </a:r>
                      <a:endParaRPr lang="en-US" sz="1400">
                        <a:solidFill>
                          <a:srgbClr val="000066"/>
                        </a:solidFill>
                      </a:endParaRPr>
                    </a:p>
                  </a:txBody>
                  <a:tcPr marT="45722" marB="45722"/>
                </a:tc>
              </a:tr>
              <a:tr h="310693">
                <a:tc>
                  <a:txBody>
                    <a:bodyPr/>
                    <a:lstStyle/>
                    <a:p>
                      <a:pPr lvl="0" algn="l">
                        <a:spcBef>
                          <a:spcPct val="100000"/>
                        </a:spcBef>
                        <a:buClrTx/>
                      </a:pPr>
                      <a:r>
                        <a:rPr lang="en-US" sz="1400" smtClean="0">
                          <a:solidFill>
                            <a:srgbClr val="000066"/>
                          </a:solidFill>
                          <a:latin typeface="Arial"/>
                          <a:ea typeface="+mn-ea"/>
                          <a:cs typeface="Arial"/>
                          <a:sym typeface="Arial"/>
                        </a:rPr>
                        <a:t> Probabilistic</a:t>
                      </a:r>
                      <a:endParaRPr lang="en-US" sz="1400">
                        <a:solidFill>
                          <a:srgbClr val="000066"/>
                        </a:solidFill>
                      </a:endParaRPr>
                    </a:p>
                  </a:txBody>
                  <a:tcPr marT="45722" marB="45722"/>
                </a:tc>
                <a:tc>
                  <a:txBody>
                    <a:bodyPr/>
                    <a:lstStyle/>
                    <a:p>
                      <a:pPr lvl="0" algn="ctr">
                        <a:spcBef>
                          <a:spcPct val="100000"/>
                        </a:spcBef>
                        <a:buClrTx/>
                      </a:pPr>
                      <a:r>
                        <a:rPr lang="en-US" sz="1400" smtClean="0">
                          <a:solidFill>
                            <a:srgbClr val="000066"/>
                          </a:solidFill>
                          <a:latin typeface="Arial"/>
                          <a:ea typeface="+mn-ea"/>
                          <a:cs typeface="Arial"/>
                          <a:sym typeface="Arial"/>
                        </a:rPr>
                        <a:t>?</a:t>
                      </a:r>
                      <a:endParaRPr lang="en-US" sz="1400">
                        <a:solidFill>
                          <a:srgbClr val="000066"/>
                        </a:solidFill>
                      </a:endParaRPr>
                    </a:p>
                  </a:txBody>
                  <a:tcPr marT="45722" marB="45722"/>
                </a:tc>
                <a:tc>
                  <a:txBody>
                    <a:bodyPr/>
                    <a:lstStyle/>
                    <a:p>
                      <a:pPr lvl="0" algn="ctr">
                        <a:spcBef>
                          <a:spcPct val="100000"/>
                        </a:spcBef>
                        <a:buClrTx/>
                      </a:pPr>
                      <a:r>
                        <a:rPr lang="en-US" sz="1400" smtClean="0">
                          <a:solidFill>
                            <a:srgbClr val="000066"/>
                          </a:solidFill>
                          <a:latin typeface="Arial"/>
                          <a:ea typeface="+mn-ea"/>
                          <a:cs typeface="Arial"/>
                          <a:sym typeface="Arial"/>
                        </a:rPr>
                        <a:t>?</a:t>
                      </a:r>
                      <a:endParaRPr lang="en-US" sz="1400">
                        <a:solidFill>
                          <a:srgbClr val="000066"/>
                        </a:solidFill>
                      </a:endParaRPr>
                    </a:p>
                  </a:txBody>
                  <a:tcPr marT="45722" marB="45722"/>
                </a:tc>
                <a:tc>
                  <a:txBody>
                    <a:bodyPr/>
                    <a:lstStyle/>
                    <a:p>
                      <a:pPr lvl="0" algn="ctr">
                        <a:spcBef>
                          <a:spcPct val="100000"/>
                        </a:spcBef>
                        <a:buClrTx/>
                      </a:pPr>
                      <a:r>
                        <a:rPr lang="en-US" sz="1400" smtClean="0">
                          <a:solidFill>
                            <a:srgbClr val="000066"/>
                          </a:solidFill>
                          <a:latin typeface="Arial"/>
                          <a:ea typeface="+mn-ea"/>
                          <a:cs typeface="Arial"/>
                          <a:sym typeface="Arial"/>
                        </a:rPr>
                        <a:t>?</a:t>
                      </a:r>
                      <a:endParaRPr lang="en-US" sz="1400">
                        <a:solidFill>
                          <a:srgbClr val="000066"/>
                        </a:solidFill>
                      </a:endParaRPr>
                    </a:p>
                  </a:txBody>
                  <a:tcPr marT="45722" marB="45722"/>
                </a:tc>
                <a:tc>
                  <a:txBody>
                    <a:bodyPr/>
                    <a:lstStyle/>
                    <a:p>
                      <a:pPr algn="l">
                        <a:buClrTx/>
                      </a:pPr>
                      <a:endParaRPr lang="en-US" sz="1400"/>
                    </a:p>
                  </a:txBody>
                  <a:tcPr marT="45722" marB="45722"/>
                </a:tc>
              </a:tr>
              <a:tr h="289593">
                <a:tc>
                  <a:txBody>
                    <a:bodyPr/>
                    <a:lstStyle/>
                    <a:p>
                      <a:pPr lvl="0" algn="l">
                        <a:spcBef>
                          <a:spcPct val="100000"/>
                        </a:spcBef>
                        <a:buClrTx/>
                      </a:pPr>
                      <a:r>
                        <a:rPr lang="en-US" sz="1400" smtClean="0">
                          <a:solidFill>
                            <a:srgbClr val="000066"/>
                          </a:solidFill>
                          <a:latin typeface="Arial"/>
                          <a:ea typeface="+mn-ea"/>
                          <a:cs typeface="Arial"/>
                          <a:sym typeface="Arial"/>
                        </a:rPr>
                        <a:t> User-supplied</a:t>
                      </a:r>
                      <a:endParaRPr lang="en-US" sz="1400">
                        <a:solidFill>
                          <a:srgbClr val="000066"/>
                        </a:solidFill>
                      </a:endParaRPr>
                    </a:p>
                  </a:txBody>
                  <a:tcPr marT="45722" marB="45722"/>
                </a:tc>
                <a:tc>
                  <a:txBody>
                    <a:bodyPr/>
                    <a:lstStyle/>
                    <a:p>
                      <a:pPr lvl="0" algn="ctr">
                        <a:spcBef>
                          <a:spcPct val="100000"/>
                        </a:spcBef>
                        <a:buClrTx/>
                      </a:pPr>
                      <a:r>
                        <a:rPr lang="en-US" sz="1400" smtClean="0">
                          <a:solidFill>
                            <a:srgbClr val="000066"/>
                          </a:solidFill>
                          <a:latin typeface="Arial"/>
                          <a:ea typeface="+mn-ea"/>
                          <a:cs typeface="Arial"/>
                          <a:sym typeface="Arial"/>
                        </a:rPr>
                        <a:t>?</a:t>
                      </a:r>
                      <a:endParaRPr lang="en-US" sz="1400">
                        <a:solidFill>
                          <a:srgbClr val="000066"/>
                        </a:solidFill>
                      </a:endParaRPr>
                    </a:p>
                  </a:txBody>
                  <a:tcPr marT="45722" marB="45722"/>
                </a:tc>
                <a:tc>
                  <a:txBody>
                    <a:bodyPr/>
                    <a:lstStyle/>
                    <a:p>
                      <a:pPr lvl="0" algn="ctr">
                        <a:spcBef>
                          <a:spcPct val="100000"/>
                        </a:spcBef>
                        <a:buClrTx/>
                      </a:pPr>
                      <a:r>
                        <a:rPr lang="en-US" sz="1400" smtClean="0">
                          <a:solidFill>
                            <a:srgbClr val="000066"/>
                          </a:solidFill>
                          <a:latin typeface="Arial"/>
                          <a:ea typeface="+mn-ea"/>
                          <a:cs typeface="Arial"/>
                          <a:sym typeface="Arial"/>
                        </a:rPr>
                        <a:t>?</a:t>
                      </a:r>
                      <a:endParaRPr lang="en-US" sz="1400">
                        <a:solidFill>
                          <a:srgbClr val="000066"/>
                        </a:solidFill>
                      </a:endParaRPr>
                    </a:p>
                  </a:txBody>
                  <a:tcPr marT="45722" marB="45722"/>
                </a:tc>
                <a:tc>
                  <a:txBody>
                    <a:bodyPr/>
                    <a:lstStyle/>
                    <a:p>
                      <a:pPr lvl="0" algn="ctr">
                        <a:spcBef>
                          <a:spcPct val="100000"/>
                        </a:spcBef>
                        <a:buClrTx/>
                      </a:pPr>
                      <a:r>
                        <a:rPr lang="en-US" sz="1400" smtClean="0">
                          <a:solidFill>
                            <a:srgbClr val="000066"/>
                          </a:solidFill>
                          <a:latin typeface="Arial"/>
                          <a:ea typeface="+mn-ea"/>
                          <a:cs typeface="Arial"/>
                          <a:sym typeface="Arial"/>
                        </a:rPr>
                        <a:t>?</a:t>
                      </a:r>
                      <a:endParaRPr lang="en-US" sz="1400">
                        <a:solidFill>
                          <a:srgbClr val="000066"/>
                        </a:solidFill>
                      </a:endParaRPr>
                    </a:p>
                  </a:txBody>
                  <a:tcPr marT="45722" marB="45722"/>
                </a:tc>
                <a:tc>
                  <a:txBody>
                    <a:bodyPr/>
                    <a:lstStyle/>
                    <a:p>
                      <a:pPr lvl="0" algn="ctr">
                        <a:spcBef>
                          <a:spcPct val="100000"/>
                        </a:spcBef>
                        <a:buClrTx/>
                      </a:pPr>
                      <a:r>
                        <a:rPr lang="en-US" sz="1400" smtClean="0">
                          <a:solidFill>
                            <a:srgbClr val="000066"/>
                          </a:solidFill>
                          <a:latin typeface="Arial"/>
                          <a:ea typeface="+mn-ea"/>
                          <a:cs typeface="Arial"/>
                          <a:sym typeface="Arial"/>
                        </a:rPr>
                        <a:t>?</a:t>
                      </a:r>
                      <a:endParaRPr lang="en-US" sz="1400">
                        <a:solidFill>
                          <a:srgbClr val="000066"/>
                        </a:solidFill>
                      </a:endParaRPr>
                    </a:p>
                  </a:txBody>
                  <a:tcPr marT="45722" marB="45722"/>
                </a:tc>
              </a:tr>
              <a:tr h="1481205">
                <a:tc>
                  <a:txBody>
                    <a:bodyPr/>
                    <a:lstStyle/>
                    <a:p>
                      <a:pPr lvl="0" algn="l">
                        <a:spcBef>
                          <a:spcPct val="100000"/>
                        </a:spcBef>
                        <a:buClrTx/>
                      </a:pPr>
                      <a:r>
                        <a:rPr lang="en-US" sz="1400" smtClean="0">
                          <a:solidFill>
                            <a:srgbClr val="000066"/>
                          </a:solidFill>
                          <a:latin typeface="Arial"/>
                          <a:ea typeface="+mn-ea"/>
                          <a:cs typeface="Arial"/>
                          <a:sym typeface="Arial"/>
                        </a:rPr>
                        <a:t> Other supported inputs</a:t>
                      </a:r>
                      <a:endParaRPr lang="en-US" sz="1400">
                        <a:solidFill>
                          <a:srgbClr val="000066"/>
                        </a:solidFill>
                      </a:endParaRPr>
                    </a:p>
                  </a:txBody>
                  <a:tcPr marT="45722" marB="45722"/>
                </a:tc>
                <a:tc>
                  <a:txBody>
                    <a:bodyPr/>
                    <a:lstStyle/>
                    <a:p>
                      <a:pPr lvl="0" algn="ctr">
                        <a:spcBef>
                          <a:spcPct val="100000"/>
                        </a:spcBef>
                        <a:buClrTx/>
                      </a:pPr>
                      <a:r>
                        <a:rPr lang="en-US" sz="1400" smtClean="0">
                          <a:solidFill>
                            <a:srgbClr val="000066"/>
                          </a:solidFill>
                          <a:latin typeface="Arial"/>
                          <a:ea typeface="+mn-ea"/>
                          <a:cs typeface="Arial"/>
                          <a:sym typeface="Arial"/>
                        </a:rPr>
                        <a:t>Real-time &amp; scenario USGS ShakeMaps</a:t>
                      </a:r>
                      <a:endParaRPr lang="en-US" sz="1400">
                        <a:solidFill>
                          <a:srgbClr val="000066"/>
                        </a:solidFill>
                      </a:endParaRPr>
                    </a:p>
                  </a:txBody>
                  <a:tcPr marT="45722" marB="45722"/>
                </a:tc>
                <a:tc>
                  <a:txBody>
                    <a:bodyPr/>
                    <a:lstStyle/>
                    <a:p>
                      <a:pPr lvl="0" algn="ctr">
                        <a:spcBef>
                          <a:spcPct val="100000"/>
                        </a:spcBef>
                        <a:buClrTx/>
                      </a:pPr>
                      <a:r>
                        <a:rPr lang="en-US" sz="1400" smtClean="0">
                          <a:solidFill>
                            <a:srgbClr val="000066"/>
                          </a:solidFill>
                          <a:latin typeface="Arial"/>
                          <a:ea typeface="+mn-ea"/>
                          <a:cs typeface="Arial"/>
                          <a:sym typeface="Arial"/>
                        </a:rPr>
                        <a:t>Risk MAP, User-supplied depth grids (ArcGRID, GeoTIFF, IMAGINE), HEC-RAS (.FLT)</a:t>
                      </a:r>
                      <a:endParaRPr lang="en-US" sz="1400">
                        <a:solidFill>
                          <a:srgbClr val="000066"/>
                        </a:solidFill>
                      </a:endParaRPr>
                    </a:p>
                  </a:txBody>
                  <a:tcPr marT="45722" marB="45722"/>
                </a:tc>
                <a:tc>
                  <a:txBody>
                    <a:bodyPr/>
                    <a:lstStyle/>
                    <a:p>
                      <a:pPr lvl="0" algn="ctr">
                        <a:spcBef>
                          <a:spcPct val="100000"/>
                        </a:spcBef>
                        <a:buClrTx/>
                      </a:pPr>
                      <a:r>
                        <a:rPr lang="en-US" sz="1400" smtClean="0">
                          <a:solidFill>
                            <a:srgbClr val="000066"/>
                          </a:solidFill>
                          <a:latin typeface="Arial"/>
                          <a:ea typeface="+mn-ea"/>
                          <a:cs typeface="Arial"/>
                          <a:sym typeface="Arial"/>
                        </a:rPr>
                        <a:t>Hurrevac, User-supplied wind files (.dat)</a:t>
                      </a:r>
                      <a:endParaRPr lang="en-US" sz="1400">
                        <a:solidFill>
                          <a:srgbClr val="000066"/>
                        </a:solidFill>
                      </a:endParaRPr>
                    </a:p>
                  </a:txBody>
                  <a:tcPr marT="45722" marB="45722"/>
                </a:tc>
                <a:tc>
                  <a:txBody>
                    <a:bodyPr/>
                    <a:lstStyle/>
                    <a:p>
                      <a:pPr lvl="0" algn="ctr">
                        <a:spcBef>
                          <a:spcPct val="100000"/>
                        </a:spcBef>
                        <a:buClrTx/>
                      </a:pPr>
                      <a:r>
                        <a:rPr lang="en-US" sz="1400" dirty="0" smtClean="0">
                          <a:solidFill>
                            <a:srgbClr val="000066"/>
                          </a:solidFill>
                          <a:latin typeface="Arial"/>
                          <a:ea typeface="+mn-ea"/>
                          <a:cs typeface="Arial"/>
                          <a:sym typeface="Arial"/>
                        </a:rPr>
                        <a:t>NOAA PMEL SIFT, State models</a:t>
                      </a:r>
                      <a:endParaRPr lang="en-US" sz="1400" dirty="0">
                        <a:solidFill>
                          <a:srgbClr val="000066"/>
                        </a:solidFill>
                      </a:endParaRPr>
                    </a:p>
                  </a:txBody>
                  <a:tcPr marT="45722" marB="45722"/>
                </a:tc>
              </a:tr>
            </a:tbl>
          </a:graphicData>
        </a:graphic>
      </p:graphicFrame>
      <p:sp>
        <p:nvSpPr>
          <p:cNvPr id="3" name="Slide Number Placeholder 2"/>
          <p:cNvSpPr>
            <a:spLocks noGrp="1"/>
          </p:cNvSpPr>
          <p:nvPr>
            <p:ph type="sldNum" sz="quarter" idx="11"/>
          </p:nvPr>
        </p:nvSpPr>
        <p:spPr/>
        <p:txBody>
          <a:bodyPr/>
          <a:lstStyle/>
          <a:p>
            <a:pPr>
              <a:spcBef>
                <a:spcPct val="100000"/>
              </a:spcBef>
              <a:buSzPct val="99000"/>
            </a:pPr>
            <a:fld id="{26315080-4CD6-4027-990E-0D122AA8B949}" type="slidenum">
              <a:rPr lang="en-US" altLang="en-US" smtClean="0"/>
              <a:pPr>
                <a:spcBef>
                  <a:spcPct val="100000"/>
                </a:spcBef>
                <a:buSzPct val="99000"/>
              </a:pPr>
              <a:t>16</a:t>
            </a:fld>
            <a:endParaRPr lang="en-US" altLang="en-US"/>
          </a:p>
        </p:txBody>
      </p:sp>
    </p:spTree>
  </p:cSld>
  <p:clrMapOvr>
    <a:masterClrMapping/>
  </p:clrMapOvr>
  <p:transition>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p:txBody>
          <a:bodyPr/>
          <a:lstStyle/>
          <a:p>
            <a:pPr>
              <a:spcBef>
                <a:spcPct val="100000"/>
              </a:spcBef>
              <a:buSzPct val="99000"/>
            </a:pPr>
            <a:r>
              <a:rPr lang="en-US" altLang="en-US" smtClean="0"/>
              <a:t>Hardware and Software Requirements</a:t>
            </a:r>
            <a:endParaRPr lang="en-US" altLang="en-US" smtClean="0"/>
          </a:p>
        </p:txBody>
      </p:sp>
      <p:sp>
        <p:nvSpPr>
          <p:cNvPr id="2" name="Content Placeholder 1"/>
          <p:cNvSpPr>
            <a:spLocks noGrp="1"/>
          </p:cNvSpPr>
          <p:nvPr>
            <p:ph idx="1"/>
          </p:nvPr>
        </p:nvSpPr>
        <p:spPr/>
        <p:txBody>
          <a:bodyPr>
            <a:normAutofit fontScale="70000" lnSpcReduction="20000"/>
          </a:bodyPr>
          <a:lstStyle/>
          <a:p>
            <a:pPr marL="254000" lvl="1" indent="-254000">
              <a:spcBef>
                <a:spcPct val="100000"/>
              </a:spcBef>
              <a:buSzPct val="99000"/>
            </a:pPr>
            <a:endParaRPr lang="en-US" kern="1200" smtClean="0">
              <a:latin typeface="Arial" panose="020B0604020202020204" pitchFamily="34" charset="0"/>
              <a:cs typeface="Arial" panose="020B0604020202020204" pitchFamily="34" charset="0"/>
            </a:endParaRPr>
          </a:p>
          <a:p>
            <a:pPr marL="254000" lvl="1" indent="-254000">
              <a:spcBef>
                <a:spcPct val="100000"/>
              </a:spcBef>
              <a:buSzPct val="99000"/>
            </a:pPr>
            <a:r>
              <a:rPr lang="en-US" kern="1200" smtClean="0">
                <a:latin typeface="Arial" panose="020B0604020202020204" pitchFamily="34" charset="0"/>
                <a:cs typeface="Arial" panose="020B0604020202020204" pitchFamily="34" charset="0"/>
              </a:rPr>
              <a:t>Memory</a:t>
            </a:r>
            <a:r>
              <a:rPr lang="en-US" kern="1200">
                <a:latin typeface="Arial" panose="020B0604020202020204" pitchFamily="34" charset="0"/>
                <a:cs typeface="Arial" panose="020B0604020202020204" pitchFamily="34" charset="0"/>
              </a:rPr>
              <a:t>: 4 GB or higher</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Disk space: 10GB for one multi-hazard large urban study region, plus inventory data size (varies by state), or 70 GB to store entire U.S. inventory data</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Graphics Adaptor: 24-bit capable video card with at least 128 MB of video memory, resolution of 1078 x 768 or higher</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Operating Systems: 64-bit versions of Windows 10 Professional and Enterprise, Windows 8.1, and Windows 7 Professional</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Supporting Software: Appropriate version of Esri ArcGIS and the Spatial Analyst extension for the flood model</a:t>
            </a:r>
            <a:endParaRPr lang="en-US"/>
          </a:p>
        </p:txBody>
      </p:sp>
      <p:sp>
        <p:nvSpPr>
          <p:cNvPr id="3" name="Slide Number Placeholder 2"/>
          <p:cNvSpPr>
            <a:spLocks noGrp="1"/>
          </p:cNvSpPr>
          <p:nvPr>
            <p:ph type="sldNum" sz="quarter" idx="11"/>
          </p:nvPr>
        </p:nvSpPr>
        <p:spPr/>
        <p:txBody>
          <a:bodyPr/>
          <a:lstStyle/>
          <a:p>
            <a:pPr>
              <a:spcBef>
                <a:spcPct val="100000"/>
              </a:spcBef>
              <a:buSzPct val="99000"/>
            </a:pPr>
            <a:fld id="{26315080-4CD6-4027-990E-0D122AA8B949}" type="slidenum">
              <a:rPr lang="en-US" altLang="en-US" smtClean="0"/>
              <a:pPr>
                <a:spcBef>
                  <a:spcPct val="100000"/>
                </a:spcBef>
                <a:buSzPct val="99000"/>
              </a:pPr>
              <a:t>17</a:t>
            </a:fld>
            <a:endParaRPr lang="en-US" altLang="en-US"/>
          </a:p>
        </p:txBody>
      </p:sp>
    </p:spTree>
  </p:cSld>
  <p:clrMapOvr>
    <a:masterClrMapping/>
  </p:clrMapOvr>
  <p:transition>
    <p:wipe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p:txBody>
          <a:bodyPr/>
          <a:lstStyle/>
          <a:p>
            <a:pPr>
              <a:spcBef>
                <a:spcPct val="100000"/>
              </a:spcBef>
              <a:buSzPct val="99000"/>
            </a:pPr>
            <a:r>
              <a:rPr lang="en-US" altLang="en-US" smtClean="0"/>
              <a:t>FEMA Hazus Website</a:t>
            </a:r>
            <a:endParaRPr lang="en-US" altLang="en-US" smtClean="0"/>
          </a:p>
        </p:txBody>
      </p:sp>
      <p:sp>
        <p:nvSpPr>
          <p:cNvPr id="2" name="Content Placeholder 1"/>
          <p:cNvSpPr>
            <a:spLocks noGrp="1"/>
          </p:cNvSpPr>
          <p:nvPr>
            <p:ph sz="quarter" idx="13"/>
          </p:nvPr>
        </p:nvSpPr>
        <p:spPr/>
        <p:txBody>
          <a:bodyPr/>
          <a:lstStyle/>
          <a:p>
            <a:pPr>
              <a:spcBef>
                <a:spcPct val="100000"/>
              </a:spcBef>
              <a:buSzPct val="99000"/>
            </a:pPr>
            <a:r>
              <a:rPr lang="en-US" kern="1200">
                <a:latin typeface="Arial" panose="020B0604020202020204" pitchFamily="34" charset="0"/>
                <a:cs typeface="Arial" panose="020B0604020202020204" pitchFamily="34" charset="0"/>
              </a:rPr>
              <a:t>Primary FEMA resource for updated information related to Hazus:</a:t>
            </a:r>
            <a:br>
              <a:rPr lang="en-US" kern="1200">
                <a:latin typeface="Arial" panose="020B0604020202020204" pitchFamily="34" charset="0"/>
                <a:cs typeface="Arial" panose="020B0604020202020204" pitchFamily="34" charset="0"/>
              </a:rPr>
            </a:br>
            <a:r>
              <a:rPr lang="en-US" kern="1200" smtClean="0">
                <a:latin typeface="Arial" panose="020B0604020202020204" pitchFamily="34" charset="0"/>
                <a:cs typeface="Arial" panose="020B0604020202020204" pitchFamily="34" charset="0"/>
                <a:hlinkClick r:id="rId2"/>
              </a:rPr>
              <a:t>FEMA </a:t>
            </a:r>
            <a:r>
              <a:rPr lang="en-US" kern="1200">
                <a:latin typeface="Arial" panose="020B0604020202020204" pitchFamily="34" charset="0"/>
                <a:cs typeface="Arial" panose="020B0604020202020204" pitchFamily="34" charset="0"/>
                <a:hlinkClick r:id="rId2"/>
              </a:rPr>
              <a:t>Hazus Website</a:t>
            </a:r>
            <a:r>
              <a:rPr lang="en-US" kern="1200" smtClean="0">
                <a:latin typeface="Arial" panose="020B0604020202020204" pitchFamily="34" charset="0"/>
                <a:cs typeface="Arial" panose="020B0604020202020204" pitchFamily="34" charset="0"/>
              </a:rPr>
              <a:t> </a:t>
            </a:r>
            <a:r>
              <a:rPr lang="en-US" kern="1200">
                <a:latin typeface="Arial" panose="020B0604020202020204" pitchFamily="34" charset="0"/>
                <a:cs typeface="Arial" panose="020B0604020202020204" pitchFamily="34" charset="0"/>
              </a:rPr>
              <a:t>(www.fema.gov/hazus)</a:t>
            </a:r>
            <a:endParaRPr lang="en-US"/>
          </a:p>
        </p:txBody>
      </p:sp>
      <p:pic>
        <p:nvPicPr>
          <p:cNvPr id="8" name="Picture 5" descr="This is a screen capture of webpage https://www.fema.gov/hazus which discusses FEMA's Hazus program an Earthquake, Wind, Flood, Tsunami related news updates. This page is intended for Hazus users and other parties interested in using Hazus to support risk-informed decision making efforts by estimating potential losses from earthquakes, floods, hurricanes, and tsunamis and visualizing the effects of such hazards. Download Hazus Today: Users can download the Hazus software for free from the FEMA Flood Map Service Center (MSC) at https://msc.fema.gov/portal/resources/hazus . Have any interesting Hazus research or success stories to share? Wan tto get involved with the Hazus program by attending the monthly National Hazus User Group call? Reach out to the Hazus Outreach Team at hazus-outreach@riskmapcds.com with questions, comments, or to be added to the monthly call invitation. Email Icon Sign up to receive updates regarding the Hazus program, training opportunities, and conferences. Hazus News is updated regularly.  This screenshot discusses past news for the release of Hazus 4.2."/>
          <p:cNvPicPr>
            <a:picLocks noGrp="1" noChangeAspect="1"/>
          </p:cNvPicPr>
          <p:nvPr>
            <p:ph sz="quarter" idx="14"/>
          </p:nvPr>
        </p:nvPicPr>
        <p:blipFill>
          <a:blip r:embed="rId3" cstate="print">
            <a:extLst>
              <a:ext uri="{28A0092B-C50C-407E-A947-70E740481C1C}">
                <a14:useLocalDpi xmlns:a14="http://schemas.microsoft.com/office/drawing/2010/main" val="0"/>
              </a:ext>
            </a:extLst>
          </a:blip>
          <a:srcRect/>
          <a:stretch>
            <a:fillRect/>
          </a:stretch>
        </p:blipFill>
        <p:spPr bwMode="auto">
          <a:xfrm>
            <a:off x="2985728" y="3471863"/>
            <a:ext cx="3172543" cy="2173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p:cNvSpPr>
            <a:spLocks noGrp="1"/>
          </p:cNvSpPr>
          <p:nvPr>
            <p:ph type="sldNum" sz="quarter" idx="17"/>
          </p:nvPr>
        </p:nvSpPr>
        <p:spPr/>
        <p:txBody>
          <a:bodyPr/>
          <a:lstStyle/>
          <a:p>
            <a:pPr>
              <a:spcBef>
                <a:spcPct val="100000"/>
              </a:spcBef>
              <a:buSzPct val="99000"/>
            </a:pPr>
            <a:fld id="{2D97F817-8C40-4789-8162-9DCC0AAB3339}" type="slidenum">
              <a:rPr lang="en-US" altLang="en-US" smtClean="0"/>
              <a:pPr>
                <a:spcBef>
                  <a:spcPct val="100000"/>
                </a:spcBef>
                <a:buSzPct val="99000"/>
              </a:pPr>
              <a:t>18</a:t>
            </a:fld>
            <a:endParaRPr lang="en-US" altLang="en-US"/>
          </a:p>
        </p:txBody>
      </p:sp>
    </p:spTree>
  </p:cSld>
  <p:clrMapOvr>
    <a:masterClrMapping/>
  </p:clrMapOvr>
  <p:transition>
    <p:wipe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p:txBody>
          <a:bodyPr/>
          <a:lstStyle/>
          <a:p>
            <a:pPr>
              <a:spcBef>
                <a:spcPct val="100000"/>
              </a:spcBef>
              <a:buSzPct val="99000"/>
            </a:pPr>
            <a:r>
              <a:rPr lang="en-US" altLang="en-US" smtClean="0"/>
              <a:t>Installation</a:t>
            </a:r>
            <a:endParaRPr lang="en-US" altLang="en-US" smtClean="0"/>
          </a:p>
        </p:txBody>
      </p:sp>
      <p:sp>
        <p:nvSpPr>
          <p:cNvPr id="2" name="Content Placeholder 1"/>
          <p:cNvSpPr>
            <a:spLocks noGrp="1"/>
          </p:cNvSpPr>
          <p:nvPr>
            <p:ph idx="1"/>
          </p:nvPr>
        </p:nvSpPr>
        <p:spPr/>
        <p:txBody>
          <a:bodyPr>
            <a:normAutofit fontScale="85000" lnSpcReduction="20000"/>
          </a:bodyPr>
          <a:lstStyle/>
          <a:p>
            <a:pPr marL="254000" lvl="1" indent="-254000">
              <a:spcBef>
                <a:spcPct val="100000"/>
              </a:spcBef>
              <a:buSzPct val="99000"/>
            </a:pPr>
            <a:endParaRPr lang="en-US" kern="1200" smtClean="0">
              <a:latin typeface="Arial" panose="020B0604020202020204" pitchFamily="34" charset="0"/>
              <a:cs typeface="Arial" panose="020B0604020202020204" pitchFamily="34" charset="0"/>
            </a:endParaRPr>
          </a:p>
          <a:p>
            <a:pPr marL="254000" lvl="1" indent="-254000">
              <a:spcBef>
                <a:spcPct val="100000"/>
              </a:spcBef>
              <a:buSzPct val="99000"/>
            </a:pPr>
            <a:r>
              <a:rPr lang="en-US" kern="1200" smtClean="0">
                <a:latin typeface="Arial" panose="020B0604020202020204" pitchFamily="34" charset="0"/>
                <a:cs typeface="Arial" panose="020B0604020202020204" pitchFamily="34" charset="0"/>
              </a:rPr>
              <a:t>Log </a:t>
            </a:r>
            <a:r>
              <a:rPr lang="en-US" kern="1200">
                <a:latin typeface="Arial" panose="020B0604020202020204" pitchFamily="34" charset="0"/>
                <a:cs typeface="Arial" panose="020B0604020202020204" pitchFamily="34" charset="0"/>
              </a:rPr>
              <a:t>in with a full Administrator account</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Download Hazus from the </a:t>
            </a:r>
            <a:r>
              <a:rPr lang="en-US" kern="1200" smtClean="0">
                <a:latin typeface="Arial" panose="020B0604020202020204" pitchFamily="34" charset="0"/>
                <a:ea typeface="+mn-ea"/>
                <a:cs typeface="Arial" panose="020B0604020202020204" pitchFamily="34" charset="0"/>
                <a:hlinkClick r:id="rId2"/>
              </a:rPr>
              <a:t>Map </a:t>
            </a:r>
            <a:r>
              <a:rPr lang="en-US" kern="1200">
                <a:latin typeface="Arial" panose="020B0604020202020204" pitchFamily="34" charset="0"/>
                <a:ea typeface="+mn-ea"/>
                <a:cs typeface="Arial" panose="020B0604020202020204" pitchFamily="34" charset="0"/>
                <a:hlinkClick r:id="rId2"/>
              </a:rPr>
              <a:t>Service Center</a:t>
            </a:r>
            <a:r>
              <a:rPr lang="en-US" kern="1200" smtClean="0">
                <a:latin typeface="Arial" panose="020B0604020202020204" pitchFamily="34" charset="0"/>
                <a:cs typeface="Arial" panose="020B0604020202020204" pitchFamily="34" charset="0"/>
              </a:rPr>
              <a:t>s </a:t>
            </a:r>
            <a:r>
              <a:rPr lang="en-US" kern="1200">
                <a:latin typeface="Arial" panose="020B0604020202020204" pitchFamily="34" charset="0"/>
                <a:cs typeface="Arial" panose="020B0604020202020204" pitchFamily="34" charset="0"/>
              </a:rPr>
              <a:t>website. (msc.fema.gov/portal/resources/hazus)</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Unzip the downloaded file</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Right-click on setup.exe file and select Run as Administrator option </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Administrator Rights can vary - consult the Getting Started.pdf document to ensure a proper installation</a:t>
            </a:r>
            <a:endParaRPr lang="en-US"/>
          </a:p>
        </p:txBody>
      </p:sp>
      <p:sp>
        <p:nvSpPr>
          <p:cNvPr id="3" name="Slide Number Placeholder 2"/>
          <p:cNvSpPr>
            <a:spLocks noGrp="1"/>
          </p:cNvSpPr>
          <p:nvPr>
            <p:ph type="sldNum" sz="quarter" idx="11"/>
          </p:nvPr>
        </p:nvSpPr>
        <p:spPr/>
        <p:txBody>
          <a:bodyPr/>
          <a:lstStyle/>
          <a:p>
            <a:pPr>
              <a:spcBef>
                <a:spcPct val="100000"/>
              </a:spcBef>
              <a:buSzPct val="99000"/>
            </a:pPr>
            <a:fld id="{26315080-4CD6-4027-990E-0D122AA8B949}" type="slidenum">
              <a:rPr lang="en-US" altLang="en-US" smtClean="0"/>
              <a:pPr>
                <a:spcBef>
                  <a:spcPct val="100000"/>
                </a:spcBef>
                <a:buSzPct val="99000"/>
              </a:pPr>
              <a:t>19</a:t>
            </a:fld>
            <a:endParaRPr lang="en-US" altLang="en-US"/>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pPr>
              <a:spcBef>
                <a:spcPct val="100000"/>
              </a:spcBef>
              <a:buSzPct val="99000"/>
            </a:pPr>
            <a:r>
              <a:rPr lang="en-US" altLang="en-US" smtClean="0"/>
              <a:t>Let's Get Acquainted!</a:t>
            </a:r>
            <a:endParaRPr lang="en-US" altLang="en-US" smtClean="0"/>
          </a:p>
        </p:txBody>
      </p:sp>
      <p:sp>
        <p:nvSpPr>
          <p:cNvPr id="2" name="Content Placeholder 1"/>
          <p:cNvSpPr>
            <a:spLocks noGrp="1"/>
          </p:cNvSpPr>
          <p:nvPr>
            <p:ph idx="1"/>
          </p:nvPr>
        </p:nvSpPr>
        <p:spPr/>
        <p:txBody>
          <a:bodyPr>
            <a:normAutofit fontScale="77500" lnSpcReduction="20000"/>
          </a:bodyPr>
          <a:lstStyle/>
          <a:p>
            <a:pPr>
              <a:spcBef>
                <a:spcPct val="100000"/>
              </a:spcBef>
              <a:buSzPct val="99000"/>
            </a:pPr>
            <a:endParaRPr lang="en-US" kern="1200" smtClean="0">
              <a:latin typeface="Arial" panose="020B0604020202020204" pitchFamily="34" charset="0"/>
              <a:cs typeface="Arial" panose="020B0604020202020204" pitchFamily="34" charset="0"/>
            </a:endParaRPr>
          </a:p>
          <a:p>
            <a:pPr>
              <a:spcBef>
                <a:spcPct val="100000"/>
              </a:spcBef>
              <a:buSzPct val="99000"/>
            </a:pPr>
            <a:r>
              <a:rPr lang="en-US" kern="1200" smtClean="0">
                <a:latin typeface="Arial" panose="020B0604020202020204" pitchFamily="34" charset="0"/>
                <a:cs typeface="Arial" panose="020B0604020202020204" pitchFamily="34" charset="0"/>
              </a:rPr>
              <a:t>Participant </a:t>
            </a:r>
            <a:r>
              <a:rPr lang="en-US" kern="1200">
                <a:latin typeface="Arial" panose="020B0604020202020204" pitchFamily="34" charset="0"/>
                <a:cs typeface="Arial" panose="020B0604020202020204" pitchFamily="34" charset="0"/>
              </a:rPr>
              <a:t>introductions</a:t>
            </a:r>
            <a:endParaRPr lang="en-US"/>
          </a:p>
          <a:p>
            <a:pPr marL="254000" lvl="1" indent="-254000">
              <a:spcBef>
                <a:spcPct val="100000"/>
              </a:spcBef>
              <a:buSzPct val="99000"/>
            </a:pPr>
            <a:r>
              <a:rPr lang="en-US" kern="1200" smtClean="0">
                <a:latin typeface="Arial" panose="020B0604020202020204" pitchFamily="34" charset="0"/>
                <a:cs typeface="Arial" panose="020B0604020202020204" pitchFamily="34" charset="0"/>
              </a:rPr>
              <a:t>Name</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Organization </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Role in organization </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GIS and hazard analysis experience </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Goals and expectations for this class</a:t>
            </a:r>
            <a:endParaRPr lang="en-US"/>
          </a:p>
          <a:p>
            <a:pPr>
              <a:spcBef>
                <a:spcPct val="100000"/>
              </a:spcBef>
              <a:buSzPct val="99000"/>
            </a:pPr>
            <a:r>
              <a:rPr lang="en-US" kern="1200" smtClean="0">
                <a:latin typeface="Arial" panose="020B0604020202020204" pitchFamily="34" charset="0"/>
                <a:cs typeface="Arial" panose="020B0604020202020204" pitchFamily="34" charset="0"/>
              </a:rPr>
              <a:t>Instructor </a:t>
            </a:r>
            <a:r>
              <a:rPr lang="en-US" kern="1200">
                <a:latin typeface="Arial" panose="020B0604020202020204" pitchFamily="34" charset="0"/>
                <a:cs typeface="Arial" panose="020B0604020202020204" pitchFamily="34" charset="0"/>
              </a:rPr>
              <a:t>introduction</a:t>
            </a:r>
            <a:endParaRPr lang="en-US"/>
          </a:p>
        </p:txBody>
      </p:sp>
      <p:sp>
        <p:nvSpPr>
          <p:cNvPr id="3" name="Slide Number Placeholder 2"/>
          <p:cNvSpPr>
            <a:spLocks noGrp="1"/>
          </p:cNvSpPr>
          <p:nvPr>
            <p:ph type="sldNum" sz="quarter" idx="11"/>
          </p:nvPr>
        </p:nvSpPr>
        <p:spPr/>
        <p:txBody>
          <a:bodyPr/>
          <a:lstStyle/>
          <a:p>
            <a:pPr>
              <a:spcBef>
                <a:spcPct val="100000"/>
              </a:spcBef>
              <a:buSzPct val="99000"/>
            </a:pPr>
            <a:fld id="{26315080-4CD6-4027-990E-0D122AA8B949}" type="slidenum">
              <a:rPr lang="en-US" altLang="en-US" smtClean="0"/>
              <a:pPr>
                <a:spcBef>
                  <a:spcPct val="100000"/>
                </a:spcBef>
                <a:buSzPct val="99000"/>
              </a:pPr>
              <a:t>2</a:t>
            </a:fld>
            <a:endParaRPr lang="en-US" altLang="en-US"/>
          </a:p>
        </p:txBody>
      </p:sp>
    </p:spTree>
  </p:cSld>
  <p:clrMapOvr>
    <a:masterClrMapping/>
  </p:clrMapOvr>
  <p:transition>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p:nvPr>
        </p:nvSpPr>
        <p:spPr/>
        <p:txBody>
          <a:bodyPr/>
          <a:lstStyle/>
          <a:p>
            <a:pPr>
              <a:spcBef>
                <a:spcPct val="100000"/>
              </a:spcBef>
              <a:buSzPct val="99000"/>
            </a:pPr>
            <a:r>
              <a:rPr lang="en-US" altLang="en-US" smtClean="0"/>
              <a:t>Study Region Location</a:t>
            </a:r>
            <a:endParaRPr lang="en-US" altLang="en-US" smtClean="0"/>
          </a:p>
        </p:txBody>
      </p:sp>
      <p:sp>
        <p:nvSpPr>
          <p:cNvPr id="2" name="Content Placeholder 1"/>
          <p:cNvSpPr>
            <a:spLocks noGrp="1"/>
          </p:cNvSpPr>
          <p:nvPr>
            <p:ph sz="quarter" idx="13"/>
          </p:nvPr>
        </p:nvSpPr>
        <p:spPr/>
        <p:txBody>
          <a:bodyPr>
            <a:normAutofit fontScale="92500"/>
          </a:bodyPr>
          <a:lstStyle/>
          <a:p>
            <a:pPr marL="254000" lvl="1" indent="-254000">
              <a:spcBef>
                <a:spcPct val="100000"/>
              </a:spcBef>
              <a:buSzPct val="99000"/>
            </a:pPr>
            <a:r>
              <a:rPr lang="en-US" kern="1200">
                <a:latin typeface="Arial" panose="020B0604020202020204" pitchFamily="34" charset="0"/>
                <a:cs typeface="Arial" panose="020B0604020202020204" pitchFamily="34" charset="0"/>
              </a:rPr>
              <a:t>All study regions will be created in the folder specified in this window</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All data related to the Study Region will be stored in this location</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Default location is C:\HazusData\Regions</a:t>
            </a:r>
            <a:endParaRPr lang="en-US"/>
          </a:p>
        </p:txBody>
      </p:sp>
      <p:pic>
        <p:nvPicPr>
          <p:cNvPr id="8" name="Picture 4" descr="Screen shot of the Choose Regions path step in the Hazus software.  Select folder where study regions will be.  Please enter the location where Hazus-MH stores the study regions data.  You may type a new folder name or click the Browse button to find a new location.  The entry in the line says”C:\HazusData\Regions”.  Buttons include Browse, Back, Next and Cancel."/>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4651375" y="1817050"/>
            <a:ext cx="4035425" cy="31635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p:cNvSpPr>
            <a:spLocks noGrp="1"/>
          </p:cNvSpPr>
          <p:nvPr>
            <p:ph type="sldNum" sz="quarter" idx="17"/>
          </p:nvPr>
        </p:nvSpPr>
        <p:spPr/>
        <p:txBody>
          <a:bodyPr/>
          <a:lstStyle/>
          <a:p>
            <a:pPr>
              <a:spcBef>
                <a:spcPct val="100000"/>
              </a:spcBef>
              <a:buSzPct val="99000"/>
            </a:pPr>
            <a:fld id="{96CA71BE-A96C-4C07-8C64-D8BB8BECF9F1}" type="slidenum">
              <a:rPr lang="en-US" altLang="en-US" smtClean="0"/>
              <a:pPr>
                <a:spcBef>
                  <a:spcPct val="100000"/>
                </a:spcBef>
                <a:buSzPct val="99000"/>
              </a:pPr>
              <a:t>20</a:t>
            </a:fld>
            <a:endParaRPr lang="en-US" altLang="en-US"/>
          </a:p>
        </p:txBody>
      </p:sp>
    </p:spTree>
  </p:cSld>
  <p:clrMapOvr>
    <a:masterClrMapping/>
  </p:clrMapOvr>
  <p:transition>
    <p:wipe dir="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p:cNvSpPr>
          <p:nvPr>
            <p:ph type="title"/>
          </p:nvPr>
        </p:nvSpPr>
        <p:spPr/>
        <p:txBody>
          <a:bodyPr/>
          <a:lstStyle/>
          <a:p>
            <a:pPr>
              <a:spcBef>
                <a:spcPct val="100000"/>
              </a:spcBef>
              <a:buSzPct val="99000"/>
            </a:pPr>
            <a:r>
              <a:rPr lang="en-US" altLang="en-US" smtClean="0"/>
              <a:t>State Inventory Data</a:t>
            </a:r>
            <a:endParaRPr lang="en-US" altLang="en-US" smtClean="0"/>
          </a:p>
        </p:txBody>
      </p:sp>
      <p:sp>
        <p:nvSpPr>
          <p:cNvPr id="2" name="Content Placeholder 1"/>
          <p:cNvSpPr>
            <a:spLocks noGrp="1"/>
          </p:cNvSpPr>
          <p:nvPr>
            <p:ph sz="quarter" idx="13"/>
          </p:nvPr>
        </p:nvSpPr>
        <p:spPr/>
        <p:txBody>
          <a:bodyPr>
            <a:normAutofit fontScale="70000" lnSpcReduction="20000"/>
          </a:bodyPr>
          <a:lstStyle/>
          <a:p>
            <a:pPr marL="254000" lvl="1" indent="-254000">
              <a:spcBef>
                <a:spcPct val="100000"/>
              </a:spcBef>
              <a:buSzPct val="99000"/>
            </a:pPr>
            <a:r>
              <a:rPr lang="en-US" kern="1200">
                <a:latin typeface="Arial" panose="020B0604020202020204" pitchFamily="34" charset="0"/>
                <a:ea typeface="+mn-ea"/>
                <a:cs typeface="Arial" panose="020B0604020202020204" pitchFamily="34" charset="0"/>
              </a:rPr>
              <a:t>Download Hazus provided data (aggregated by each state) at the </a:t>
            </a:r>
            <a:r>
              <a:rPr lang="en-US" kern="1200" smtClean="0">
                <a:latin typeface="Arial" panose="020B0604020202020204" pitchFamily="34" charset="0"/>
                <a:ea typeface="+mn-ea"/>
                <a:cs typeface="Arial" panose="020B0604020202020204" pitchFamily="34" charset="0"/>
                <a:hlinkClick r:id="rId2"/>
              </a:rPr>
              <a:t>FEMA </a:t>
            </a:r>
            <a:r>
              <a:rPr lang="en-US" kern="1200">
                <a:latin typeface="Arial" panose="020B0604020202020204" pitchFamily="34" charset="0"/>
                <a:ea typeface="+mn-ea"/>
                <a:cs typeface="Arial" panose="020B0604020202020204" pitchFamily="34" charset="0"/>
                <a:hlinkClick r:id="rId2"/>
              </a:rPr>
              <a:t>Hazus Download site</a:t>
            </a:r>
            <a:r>
              <a:rPr lang="en-US" kern="1200" smtClean="0">
                <a:latin typeface="Arial" panose="020B0604020202020204" pitchFamily="34" charset="0"/>
                <a:cs typeface="Arial" panose="020B0604020202020204" pitchFamily="34" charset="0"/>
              </a:rPr>
              <a:t>:</a:t>
            </a:r>
            <a:r>
              <a:rPr lang="en-US" kern="1200">
                <a:latin typeface="Arial" panose="020B0604020202020204" pitchFamily="34" charset="0"/>
                <a:cs typeface="Arial" panose="020B0604020202020204" pitchFamily="34" charset="0"/>
              </a:rPr>
              <a:t> msc.fema.gov/portal/resources/hazus </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Each State dataset is wrapped into a .exe file</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Extract state(s) files of interest to Data Path folder by double-clicking the .exe file and selecting the data path folder</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C:\HazusData\Inventory</a:t>
            </a:r>
            <a:endParaRPr lang="en-US"/>
          </a:p>
        </p:txBody>
      </p:sp>
      <p:pic>
        <p:nvPicPr>
          <p:cNvPr id="8" name="Picture 4" descr="Graphic includes a screenshot of the folders when user doenloads Hazus state data in exe file form. Download each State's .exe file through the FEMA Map Service Center website. Each State's .exe will extract the State databases to the location specified, as shown in the bottom screenshot.  "/>
          <p:cNvPicPr>
            <a:picLocks noGrp="1" noChangeAspect="1"/>
          </p:cNvPicPr>
          <p:nvPr>
            <p:ph sz="quarter" idx="14"/>
          </p:nvPr>
        </p:nvPicPr>
        <p:blipFill>
          <a:blip r:embed="rId3">
            <a:extLst>
              <a:ext uri="{28A0092B-C50C-407E-A947-70E740481C1C}">
                <a14:useLocalDpi xmlns:a14="http://schemas.microsoft.com/office/drawing/2010/main" val="0"/>
              </a:ext>
            </a:extLst>
          </a:blip>
          <a:srcRect/>
          <a:stretch>
            <a:fillRect/>
          </a:stretch>
        </p:blipFill>
        <p:spPr bwMode="auto">
          <a:xfrm>
            <a:off x="4651375" y="1197431"/>
            <a:ext cx="4035425" cy="4402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p:cNvSpPr>
            <a:spLocks noGrp="1"/>
          </p:cNvSpPr>
          <p:nvPr>
            <p:ph type="sldNum" sz="quarter" idx="17"/>
          </p:nvPr>
        </p:nvSpPr>
        <p:spPr/>
        <p:txBody>
          <a:bodyPr/>
          <a:lstStyle/>
          <a:p>
            <a:pPr>
              <a:spcBef>
                <a:spcPct val="100000"/>
              </a:spcBef>
              <a:buSzPct val="99000"/>
            </a:pPr>
            <a:fld id="{96CA71BE-A96C-4C07-8C64-D8BB8BECF9F1}" type="slidenum">
              <a:rPr lang="en-US" altLang="en-US" smtClean="0"/>
              <a:pPr>
                <a:spcBef>
                  <a:spcPct val="100000"/>
                </a:spcBef>
                <a:buSzPct val="99000"/>
              </a:pPr>
              <a:t>21</a:t>
            </a:fld>
            <a:endParaRPr lang="en-US" altLang="en-US"/>
          </a:p>
        </p:txBody>
      </p:sp>
    </p:spTree>
  </p:cSld>
  <p:clrMapOvr>
    <a:masterClrMapping/>
  </p:clrMapOvr>
  <p:transition>
    <p:wipe dir="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a:spLocks noGrp="1"/>
          </p:cNvSpPr>
          <p:nvPr>
            <p:ph type="title"/>
          </p:nvPr>
        </p:nvSpPr>
        <p:spPr/>
        <p:txBody>
          <a:bodyPr/>
          <a:lstStyle/>
          <a:p>
            <a:pPr>
              <a:spcBef>
                <a:spcPct val="100000"/>
              </a:spcBef>
              <a:buSzPct val="99000"/>
            </a:pPr>
            <a:r>
              <a:rPr lang="en-US" altLang="en-US" smtClean="0"/>
              <a:t>What is a Study Region?</a:t>
            </a:r>
            <a:endParaRPr lang="en-US" altLang="en-US" smtClean="0"/>
          </a:p>
        </p:txBody>
      </p:sp>
      <p:sp>
        <p:nvSpPr>
          <p:cNvPr id="2" name="Content Placeholder 1"/>
          <p:cNvSpPr>
            <a:spLocks noGrp="1"/>
          </p:cNvSpPr>
          <p:nvPr>
            <p:ph idx="1"/>
          </p:nvPr>
        </p:nvSpPr>
        <p:spPr/>
        <p:txBody>
          <a:bodyPr>
            <a:normAutofit fontScale="62500" lnSpcReduction="20000"/>
          </a:bodyPr>
          <a:lstStyle/>
          <a:p>
            <a:pPr>
              <a:spcBef>
                <a:spcPct val="100000"/>
              </a:spcBef>
              <a:buSzPct val="99000"/>
            </a:pPr>
            <a:endParaRPr lang="en-US" kern="1200" smtClean="0">
              <a:latin typeface="Arial" panose="020B0604020202020204" pitchFamily="34" charset="0"/>
              <a:cs typeface="Arial" panose="020B0604020202020204" pitchFamily="34" charset="0"/>
            </a:endParaRPr>
          </a:p>
          <a:p>
            <a:pPr>
              <a:spcBef>
                <a:spcPct val="100000"/>
              </a:spcBef>
              <a:buSzPct val="99000"/>
            </a:pPr>
            <a:r>
              <a:rPr lang="en-US" kern="1200" smtClean="0">
                <a:latin typeface="Arial" panose="020B0604020202020204" pitchFamily="34" charset="0"/>
                <a:cs typeface="Arial" panose="020B0604020202020204" pitchFamily="34" charset="0"/>
              </a:rPr>
              <a:t>The </a:t>
            </a:r>
            <a:r>
              <a:rPr lang="en-US" kern="1200">
                <a:latin typeface="Arial" panose="020B0604020202020204" pitchFamily="34" charset="0"/>
                <a:cs typeface="Arial" panose="020B0604020202020204" pitchFamily="34" charset="0"/>
              </a:rPr>
              <a:t>area for which you are conducting a loss estimation study.</a:t>
            </a:r>
            <a:endParaRPr lang="en-US"/>
          </a:p>
          <a:p>
            <a:pPr>
              <a:spcBef>
                <a:spcPct val="100000"/>
              </a:spcBef>
              <a:buSzPct val="99000"/>
            </a:pPr>
            <a:r>
              <a:rPr lang="en-US" kern="1200">
                <a:latin typeface="Arial" panose="020B0604020202020204" pitchFamily="34" charset="0"/>
                <a:cs typeface="Arial" panose="020B0604020202020204" pitchFamily="34" charset="0"/>
              </a:rPr>
              <a:t>Can be defined by state, county, or census tract. Flood only or flood-tsunami regions can also be defined by census block, community, or watershed.</a:t>
            </a:r>
            <a:endParaRPr lang="en-US"/>
          </a:p>
          <a:p>
            <a:pPr>
              <a:spcBef>
                <a:spcPct val="100000"/>
              </a:spcBef>
              <a:buSzPct val="99000"/>
            </a:pPr>
            <a:r>
              <a:rPr lang="en-US" kern="1200">
                <a:latin typeface="Arial" panose="020B0604020202020204" pitchFamily="34" charset="0"/>
                <a:cs typeface="Arial" panose="020B0604020202020204" pitchFamily="34" charset="0"/>
              </a:rPr>
              <a:t>Questions to consider:</a:t>
            </a:r>
            <a:endParaRPr lang="en-US"/>
          </a:p>
          <a:p>
            <a:pPr marL="254000" lvl="1" indent="-254000">
              <a:spcBef>
                <a:spcPct val="100000"/>
              </a:spcBef>
              <a:buSzPct val="99000"/>
            </a:pPr>
            <a:r>
              <a:rPr lang="en-US" kern="1200" smtClean="0">
                <a:latin typeface="Arial" panose="020B0604020202020204" pitchFamily="34" charset="0"/>
                <a:cs typeface="Arial" panose="020B0604020202020204" pitchFamily="34" charset="0"/>
              </a:rPr>
              <a:t>What </a:t>
            </a:r>
            <a:r>
              <a:rPr lang="en-US" kern="1200">
                <a:latin typeface="Arial" panose="020B0604020202020204" pitchFamily="34" charset="0"/>
                <a:cs typeface="Arial" panose="020B0604020202020204" pitchFamily="34" charset="0"/>
              </a:rPr>
              <a:t>type of hazard(s) are you studying?</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What area(s) is the hazard likely to impact?</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Do you need to understand impacts outside your immediate jurisdiction?</a:t>
            </a:r>
            <a:endParaRPr lang="en-US"/>
          </a:p>
          <a:p>
            <a:pPr>
              <a:spcBef>
                <a:spcPct val="100000"/>
              </a:spcBef>
              <a:buSzPct val="99000"/>
            </a:pPr>
            <a:r>
              <a:rPr lang="en-US" kern="1200" smtClean="0">
                <a:latin typeface="Arial" panose="020B0604020202020204" pitchFamily="34" charset="0"/>
                <a:cs typeface="Arial" panose="020B0604020202020204" pitchFamily="34" charset="0"/>
              </a:rPr>
              <a:t>No </a:t>
            </a:r>
            <a:r>
              <a:rPr lang="en-US" kern="1200">
                <a:latin typeface="Arial" panose="020B0604020202020204" pitchFamily="34" charset="0"/>
                <a:cs typeface="Arial" panose="020B0604020202020204" pitchFamily="34" charset="0"/>
              </a:rPr>
              <a:t>damage is assessed outside the study region - even if it exists!</a:t>
            </a:r>
            <a:endParaRPr lang="en-US"/>
          </a:p>
        </p:txBody>
      </p:sp>
      <p:sp>
        <p:nvSpPr>
          <p:cNvPr id="3" name="Slide Number Placeholder 2"/>
          <p:cNvSpPr>
            <a:spLocks noGrp="1"/>
          </p:cNvSpPr>
          <p:nvPr>
            <p:ph type="sldNum" sz="quarter" idx="11"/>
          </p:nvPr>
        </p:nvSpPr>
        <p:spPr/>
        <p:txBody>
          <a:bodyPr/>
          <a:lstStyle/>
          <a:p>
            <a:pPr>
              <a:spcBef>
                <a:spcPct val="100000"/>
              </a:spcBef>
              <a:buSzPct val="99000"/>
            </a:pPr>
            <a:fld id="{26315080-4CD6-4027-990E-0D122AA8B949}" type="slidenum">
              <a:rPr lang="en-US" altLang="en-US" smtClean="0"/>
              <a:pPr>
                <a:spcBef>
                  <a:spcPct val="100000"/>
                </a:spcBef>
                <a:buSzPct val="99000"/>
              </a:pPr>
              <a:t>22</a:t>
            </a:fld>
            <a:endParaRPr lang="en-US" altLang="en-US"/>
          </a:p>
        </p:txBody>
      </p:sp>
    </p:spTree>
  </p:cSld>
  <p:clrMapOvr>
    <a:masterClrMapping/>
  </p:clrMapOvr>
  <p:transition>
    <p:wipe dir="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p:cNvSpPr>
            <a:spLocks noGrp="1"/>
          </p:cNvSpPr>
          <p:nvPr>
            <p:ph type="title"/>
          </p:nvPr>
        </p:nvSpPr>
        <p:spPr/>
        <p:txBody>
          <a:bodyPr/>
          <a:lstStyle/>
          <a:p>
            <a:pPr>
              <a:spcBef>
                <a:spcPct val="100000"/>
              </a:spcBef>
              <a:buSzPct val="99000"/>
            </a:pPr>
            <a:r>
              <a:rPr lang="en-US" altLang="en-US" smtClean="0"/>
              <a:t>Study Region Size</a:t>
            </a:r>
            <a:endParaRPr lang="en-US" altLang="en-US" smtClean="0"/>
          </a:p>
        </p:txBody>
      </p:sp>
      <p:sp>
        <p:nvSpPr>
          <p:cNvPr id="2" name="Content Placeholder 1"/>
          <p:cNvSpPr>
            <a:spLocks noGrp="1"/>
          </p:cNvSpPr>
          <p:nvPr>
            <p:ph idx="1"/>
          </p:nvPr>
        </p:nvSpPr>
        <p:spPr/>
        <p:txBody>
          <a:bodyPr>
            <a:normAutofit fontScale="92500" lnSpcReduction="10000"/>
          </a:bodyPr>
          <a:lstStyle/>
          <a:p>
            <a:pPr marL="254000" lvl="1" indent="-254000">
              <a:spcBef>
                <a:spcPct val="100000"/>
              </a:spcBef>
              <a:buSzPct val="99000"/>
            </a:pPr>
            <a:endParaRPr lang="en-US" kern="1200" smtClean="0">
              <a:latin typeface="Arial" panose="020B0604020202020204" pitchFamily="34" charset="0"/>
              <a:cs typeface="Arial" panose="020B0604020202020204" pitchFamily="34" charset="0"/>
            </a:endParaRPr>
          </a:p>
          <a:p>
            <a:pPr marL="254000" lvl="1" indent="-254000">
              <a:spcBef>
                <a:spcPct val="100000"/>
              </a:spcBef>
              <a:buSzPct val="99000"/>
            </a:pPr>
            <a:r>
              <a:rPr lang="en-US" kern="1200" smtClean="0">
                <a:latin typeface="Arial" panose="020B0604020202020204" pitchFamily="34" charset="0"/>
                <a:cs typeface="Arial" panose="020B0604020202020204" pitchFamily="34" charset="0"/>
              </a:rPr>
              <a:t>Size </a:t>
            </a:r>
            <a:r>
              <a:rPr lang="en-US" kern="1200">
                <a:latin typeface="Arial" panose="020B0604020202020204" pitchFamily="34" charset="0"/>
                <a:cs typeface="Arial" panose="020B0604020202020204" pitchFamily="34" charset="0"/>
              </a:rPr>
              <a:t>limit of 10 GB per database for SQL Server 2014 Express </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The success of a Hazus analysis will depend on the available system resources of the PC </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Large flood (riverine or coastal) and combined flood/wind analyses require large amounts of system resources even for small geographic areas (e.g., a single county)</a:t>
            </a:r>
            <a:endParaRPr lang="en-US"/>
          </a:p>
        </p:txBody>
      </p:sp>
      <p:sp>
        <p:nvSpPr>
          <p:cNvPr id="3" name="Slide Number Placeholder 2"/>
          <p:cNvSpPr>
            <a:spLocks noGrp="1"/>
          </p:cNvSpPr>
          <p:nvPr>
            <p:ph type="sldNum" sz="quarter" idx="11"/>
          </p:nvPr>
        </p:nvSpPr>
        <p:spPr/>
        <p:txBody>
          <a:bodyPr/>
          <a:lstStyle/>
          <a:p>
            <a:pPr>
              <a:spcBef>
                <a:spcPct val="100000"/>
              </a:spcBef>
              <a:buSzPct val="99000"/>
            </a:pPr>
            <a:fld id="{26315080-4CD6-4027-990E-0D122AA8B949}" type="slidenum">
              <a:rPr lang="en-US" altLang="en-US" smtClean="0"/>
              <a:pPr>
                <a:spcBef>
                  <a:spcPct val="100000"/>
                </a:spcBef>
                <a:buSzPct val="99000"/>
              </a:pPr>
              <a:t>23</a:t>
            </a:fld>
            <a:endParaRPr lang="en-US" altLang="en-US"/>
          </a:p>
        </p:txBody>
      </p:sp>
    </p:spTree>
  </p:cSld>
  <p:clrMapOvr>
    <a:masterClrMapping/>
  </p:clrMapOvr>
  <p:transition>
    <p:wipe dir="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p:cNvSpPr>
            <a:spLocks noGrp="1"/>
          </p:cNvSpPr>
          <p:nvPr>
            <p:ph type="title"/>
          </p:nvPr>
        </p:nvSpPr>
        <p:spPr/>
        <p:txBody>
          <a:bodyPr/>
          <a:lstStyle/>
          <a:p>
            <a:pPr>
              <a:spcBef>
                <a:spcPct val="100000"/>
              </a:spcBef>
              <a:buSzPct val="99000"/>
            </a:pPr>
            <a:r>
              <a:rPr lang="en-US" altLang="en-US" smtClean="0"/>
              <a:t>Study Region Options</a:t>
            </a:r>
            <a:endParaRPr lang="en-US" altLang="en-US" smtClean="0"/>
          </a:p>
        </p:txBody>
      </p:sp>
      <p:sp>
        <p:nvSpPr>
          <p:cNvPr id="2" name="Content Placeholder 1"/>
          <p:cNvSpPr>
            <a:spLocks noGrp="1"/>
          </p:cNvSpPr>
          <p:nvPr>
            <p:ph sz="quarter" idx="13"/>
          </p:nvPr>
        </p:nvSpPr>
        <p:spPr/>
        <p:txBody>
          <a:bodyPr>
            <a:normAutofit fontScale="85000" lnSpcReduction="20000"/>
          </a:bodyPr>
          <a:lstStyle/>
          <a:p>
            <a:pPr>
              <a:spcBef>
                <a:spcPct val="100000"/>
              </a:spcBef>
              <a:buSzPct val="99000"/>
            </a:pPr>
            <a:r>
              <a:rPr lang="en-US" kern="1200">
                <a:latin typeface="Arial" panose="020B0604020202020204" pitchFamily="34" charset="0"/>
                <a:cs typeface="Arial" panose="020B0604020202020204" pitchFamily="34" charset="0"/>
              </a:rPr>
              <a:t>Hazus Startup Window</a:t>
            </a:r>
            <a:endParaRPr lang="en-US"/>
          </a:p>
          <a:p>
            <a:pPr marL="254000" lvl="1" indent="-254000">
              <a:spcBef>
                <a:spcPct val="100000"/>
              </a:spcBef>
              <a:buSzPct val="99000"/>
            </a:pPr>
            <a:r>
              <a:rPr lang="en-US" kern="1200" smtClean="0">
                <a:latin typeface="Arial" panose="020B0604020202020204" pitchFamily="34" charset="0"/>
                <a:cs typeface="Arial" panose="020B0604020202020204" pitchFamily="34" charset="0"/>
              </a:rPr>
              <a:t>Create </a:t>
            </a:r>
            <a:r>
              <a:rPr lang="en-US" kern="1200">
                <a:latin typeface="Arial" panose="020B0604020202020204" pitchFamily="34" charset="0"/>
                <a:cs typeface="Arial" panose="020B0604020202020204" pitchFamily="34" charset="0"/>
              </a:rPr>
              <a:t>a new region </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Open a region </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Delete a region </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Duplicate a region </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Export/Backup a region </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Import a region</a:t>
            </a:r>
            <a:endParaRPr lang="en-US"/>
          </a:p>
        </p:txBody>
      </p:sp>
      <p:pic>
        <p:nvPicPr>
          <p:cNvPr id="8" name="Picture 5" descr="Hazus startup screen where you select if you want to create a study region, open a region, delete a region or duplicate a region welcome to Hazus-MH.  In order to use Hazus-MH, you need to define the study region to be used in the analysis.  Please select the desired option below, and a wizard will guide you through the necessary steps."/>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bwMode="auto">
          <a:xfrm>
            <a:off x="4651375" y="1924994"/>
            <a:ext cx="4035425" cy="2947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p:cNvSpPr>
            <a:spLocks noGrp="1"/>
          </p:cNvSpPr>
          <p:nvPr>
            <p:ph type="sldNum" sz="quarter" idx="17"/>
          </p:nvPr>
        </p:nvSpPr>
        <p:spPr/>
        <p:txBody>
          <a:bodyPr/>
          <a:lstStyle/>
          <a:p>
            <a:pPr>
              <a:spcBef>
                <a:spcPct val="100000"/>
              </a:spcBef>
              <a:buSzPct val="99000"/>
            </a:pPr>
            <a:fld id="{2D97F817-8C40-4789-8162-9DCC0AAB3339}" type="slidenum">
              <a:rPr lang="en-US" altLang="en-US" smtClean="0"/>
              <a:pPr>
                <a:spcBef>
                  <a:spcPct val="100000"/>
                </a:spcBef>
                <a:buSzPct val="99000"/>
              </a:pPr>
              <a:t>24</a:t>
            </a:fld>
            <a:endParaRPr lang="en-US" altLang="en-US"/>
          </a:p>
        </p:txBody>
      </p:sp>
    </p:spTree>
  </p:cSld>
  <p:clrMapOvr>
    <a:masterClrMapping/>
  </p:clrMapOvr>
  <p:transition>
    <p:wipe dir="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p:txBody>
          <a:bodyPr/>
          <a:lstStyle/>
          <a:p>
            <a:pPr>
              <a:spcBef>
                <a:spcPct val="100000"/>
              </a:spcBef>
              <a:buSzPct val="99000"/>
            </a:pPr>
            <a:r>
              <a:rPr lang="en-US" altLang="en-US" smtClean="0"/>
              <a:t>Discussion 1.1: Capabilities of Hazus</a:t>
            </a:r>
            <a:endParaRPr lang="en-US" altLang="en-US" smtClean="0"/>
          </a:p>
        </p:txBody>
      </p:sp>
      <p:sp>
        <p:nvSpPr>
          <p:cNvPr id="2" name="Content Placeholder 1"/>
          <p:cNvSpPr>
            <a:spLocks noGrp="1"/>
          </p:cNvSpPr>
          <p:nvPr>
            <p:ph idx="1"/>
          </p:nvPr>
        </p:nvSpPr>
        <p:spPr/>
        <p:txBody>
          <a:bodyPr>
            <a:normAutofit fontScale="55000" lnSpcReduction="20000"/>
          </a:bodyPr>
          <a:lstStyle/>
          <a:p>
            <a:pPr>
              <a:spcBef>
                <a:spcPct val="100000"/>
              </a:spcBef>
              <a:buSzPct val="99000"/>
            </a:pPr>
            <a:endParaRPr lang="en-US" kern="1200" smtClean="0">
              <a:latin typeface="Arial" panose="020B0604020202020204" pitchFamily="34" charset="0"/>
              <a:cs typeface="Arial" panose="020B0604020202020204" pitchFamily="34" charset="0"/>
            </a:endParaRPr>
          </a:p>
          <a:p>
            <a:pPr>
              <a:spcBef>
                <a:spcPct val="100000"/>
              </a:spcBef>
              <a:buSzPct val="99000"/>
            </a:pPr>
            <a:r>
              <a:rPr lang="en-US" kern="1200" smtClean="0">
                <a:latin typeface="Arial" panose="020B0604020202020204" pitchFamily="34" charset="0"/>
                <a:cs typeface="Arial" panose="020B0604020202020204" pitchFamily="34" charset="0"/>
              </a:rPr>
              <a:t>Question</a:t>
            </a:r>
            <a:r>
              <a:rPr lang="en-US" kern="1200">
                <a:latin typeface="Arial" panose="020B0604020202020204" pitchFamily="34" charset="0"/>
                <a:cs typeface="Arial" panose="020B0604020202020204" pitchFamily="34" charset="0"/>
              </a:rPr>
              <a:t>: What is the role of Hazus in modeling</a:t>
            </a:r>
            <a:endParaRPr lang="en-US"/>
          </a:p>
          <a:p>
            <a:pPr marL="254000" lvl="1" indent="-254000">
              <a:spcBef>
                <a:spcPct val="100000"/>
              </a:spcBef>
              <a:buSzPct val="99000"/>
            </a:pPr>
            <a:r>
              <a:rPr lang="en-US" kern="1200" smtClean="0">
                <a:latin typeface="Arial" panose="020B0604020202020204" pitchFamily="34" charset="0"/>
                <a:cs typeface="Arial" panose="020B0604020202020204" pitchFamily="34" charset="0"/>
              </a:rPr>
              <a:t>dam </a:t>
            </a:r>
            <a:r>
              <a:rPr lang="en-US" kern="1200">
                <a:latin typeface="Arial" panose="020B0604020202020204" pitchFamily="34" charset="0"/>
                <a:cs typeface="Arial" panose="020B0604020202020204" pitchFamily="34" charset="0"/>
              </a:rPr>
              <a:t>breaks? </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levee breaks? </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pluvial flooding? </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category 5 hurricanes? </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minimal tropical storms? </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an 11.5 magnitude earthquake? </a:t>
            </a:r>
            <a:endParaRPr lang="en-US"/>
          </a:p>
          <a:p>
            <a:pPr>
              <a:spcBef>
                <a:spcPct val="100000"/>
              </a:spcBef>
              <a:buSzPct val="99000"/>
            </a:pPr>
            <a:r>
              <a:rPr lang="en-US" kern="1200" smtClean="0">
                <a:latin typeface="Arial" panose="020B0604020202020204" pitchFamily="34" charset="0"/>
                <a:cs typeface="Arial" panose="020B0604020202020204" pitchFamily="34" charset="0"/>
              </a:rPr>
              <a:t>Group</a:t>
            </a:r>
            <a:r>
              <a:rPr lang="en-US" kern="1200">
                <a:latin typeface="Arial" panose="020B0604020202020204" pitchFamily="34" charset="0"/>
                <a:cs typeface="Arial" panose="020B0604020202020204" pitchFamily="34" charset="0"/>
              </a:rPr>
              <a:t>: 3-6 people</a:t>
            </a:r>
            <a:endParaRPr lang="en-US"/>
          </a:p>
          <a:p>
            <a:pPr>
              <a:spcBef>
                <a:spcPct val="100000"/>
              </a:spcBef>
              <a:buSzPct val="99000"/>
            </a:pPr>
            <a:r>
              <a:rPr lang="en-US" kern="1200">
                <a:latin typeface="Arial" panose="020B0604020202020204" pitchFamily="34" charset="0"/>
                <a:cs typeface="Arial" panose="020B0604020202020204" pitchFamily="34" charset="0"/>
              </a:rPr>
              <a:t>Time: 15 minutes</a:t>
            </a:r>
            <a:endParaRPr lang="en-US"/>
          </a:p>
        </p:txBody>
      </p:sp>
      <p:sp>
        <p:nvSpPr>
          <p:cNvPr id="3" name="Slide Number Placeholder 2"/>
          <p:cNvSpPr>
            <a:spLocks noGrp="1"/>
          </p:cNvSpPr>
          <p:nvPr>
            <p:ph type="sldNum" sz="quarter" idx="11"/>
          </p:nvPr>
        </p:nvSpPr>
        <p:spPr/>
        <p:txBody>
          <a:bodyPr/>
          <a:lstStyle/>
          <a:p>
            <a:pPr>
              <a:spcBef>
                <a:spcPct val="100000"/>
              </a:spcBef>
              <a:buSzPct val="99000"/>
            </a:pPr>
            <a:fld id="{26315080-4CD6-4027-990E-0D122AA8B949}" type="slidenum">
              <a:rPr lang="en-US" altLang="en-US" smtClean="0"/>
              <a:pPr>
                <a:spcBef>
                  <a:spcPct val="100000"/>
                </a:spcBef>
                <a:buSzPct val="99000"/>
              </a:pPr>
              <a:t>25</a:t>
            </a:fld>
            <a:endParaRPr lang="en-US" altLang="en-US"/>
          </a:p>
        </p:txBody>
      </p:sp>
    </p:spTree>
  </p:cSld>
  <p:clrMapOvr>
    <a:masterClrMapping/>
  </p:clrMapOvr>
  <p:transition>
    <p:wipe dir="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p:cNvSpPr>
            <a:spLocks noGrp="1"/>
          </p:cNvSpPr>
          <p:nvPr>
            <p:ph type="title"/>
          </p:nvPr>
        </p:nvSpPr>
        <p:spPr/>
        <p:txBody>
          <a:bodyPr/>
          <a:lstStyle/>
          <a:p>
            <a:pPr>
              <a:spcBef>
                <a:spcPct val="100000"/>
              </a:spcBef>
              <a:buSzPct val="99000"/>
            </a:pPr>
            <a:r>
              <a:rPr lang="en-US" altLang="en-US" smtClean="0"/>
              <a:t>Lesson 1: Review</a:t>
            </a:r>
            <a:endParaRPr lang="en-US" altLang="en-US" smtClean="0"/>
          </a:p>
        </p:txBody>
      </p:sp>
      <p:sp>
        <p:nvSpPr>
          <p:cNvPr id="2" name="Content Placeholder 1"/>
          <p:cNvSpPr>
            <a:spLocks noGrp="1"/>
          </p:cNvSpPr>
          <p:nvPr>
            <p:ph idx="1"/>
          </p:nvPr>
        </p:nvSpPr>
        <p:spPr/>
        <p:txBody>
          <a:bodyPr/>
          <a:lstStyle/>
          <a:p>
            <a:pPr marL="254000" lvl="1" indent="-254000">
              <a:spcBef>
                <a:spcPct val="100000"/>
              </a:spcBef>
              <a:buSzPct val="99000"/>
              <a:buFont typeface="Arial" panose="020B0604020202020204" pitchFamily="34" charset="0"/>
              <a:buAutoNum type="arabicPeriod"/>
            </a:pPr>
            <a:endParaRPr lang="en-US" kern="1200" dirty="0" smtClean="0">
              <a:latin typeface="Arial" panose="020B0604020202020204" pitchFamily="34" charset="0"/>
              <a:cs typeface="Arial" panose="020B0604020202020204" pitchFamily="34" charset="0"/>
            </a:endParaRPr>
          </a:p>
          <a:p>
            <a:pPr marL="254000" lvl="1" indent="-254000">
              <a:spcBef>
                <a:spcPct val="100000"/>
              </a:spcBef>
              <a:buSzPct val="99000"/>
              <a:buFont typeface="Arial" panose="020B0604020202020204" pitchFamily="34" charset="0"/>
              <a:buAutoNum type="arabicPeriod"/>
            </a:pPr>
            <a:r>
              <a:rPr lang="en-US" kern="1200" dirty="0" smtClean="0">
                <a:latin typeface="Arial" panose="020B0604020202020204" pitchFamily="34" charset="0"/>
                <a:cs typeface="Arial" panose="020B0604020202020204" pitchFamily="34" charset="0"/>
              </a:rPr>
              <a:t>What </a:t>
            </a:r>
            <a:r>
              <a:rPr lang="en-US" kern="1200" dirty="0">
                <a:latin typeface="Arial" panose="020B0604020202020204" pitchFamily="34" charset="0"/>
                <a:cs typeface="Arial" panose="020B0604020202020204" pitchFamily="34" charset="0"/>
              </a:rPr>
              <a:t>is the purpose of </a:t>
            </a:r>
            <a:r>
              <a:rPr lang="en-US" kern="1200" dirty="0" err="1">
                <a:latin typeface="Arial" panose="020B0604020202020204" pitchFamily="34" charset="0"/>
                <a:cs typeface="Arial" panose="020B0604020202020204" pitchFamily="34" charset="0"/>
              </a:rPr>
              <a:t>Hazus</a:t>
            </a:r>
            <a:r>
              <a:rPr lang="en-US" kern="1200" dirty="0">
                <a:latin typeface="Arial" panose="020B0604020202020204" pitchFamily="34" charset="0"/>
                <a:cs typeface="Arial" panose="020B0604020202020204" pitchFamily="34" charset="0"/>
              </a:rPr>
              <a:t>? </a:t>
            </a:r>
            <a:endParaRPr lang="en-US" dirty="0" smtClean="0"/>
          </a:p>
          <a:p>
            <a:pPr marL="254000" lvl="1" indent="-254000">
              <a:spcBef>
                <a:spcPct val="100000"/>
              </a:spcBef>
              <a:buSzPct val="99000"/>
              <a:buFont typeface="Arial" panose="020B0604020202020204" pitchFamily="34" charset="0"/>
              <a:buAutoNum type="arabicPeriod"/>
            </a:pPr>
            <a:r>
              <a:rPr lang="en-US" kern="1200" dirty="0" smtClean="0">
                <a:latin typeface="Arial" panose="020B0604020202020204" pitchFamily="34" charset="0"/>
                <a:cs typeface="Arial" panose="020B0604020202020204" pitchFamily="34" charset="0"/>
              </a:rPr>
              <a:t>What </a:t>
            </a:r>
            <a:r>
              <a:rPr lang="en-US" kern="1200" dirty="0">
                <a:latin typeface="Arial" panose="020B0604020202020204" pitchFamily="34" charset="0"/>
                <a:cs typeface="Arial" panose="020B0604020202020204" pitchFamily="34" charset="0"/>
              </a:rPr>
              <a:t>are the four hazards supported by </a:t>
            </a:r>
            <a:r>
              <a:rPr lang="en-US" kern="1200" dirty="0" err="1">
                <a:latin typeface="Arial" panose="020B0604020202020204" pitchFamily="34" charset="0"/>
                <a:cs typeface="Arial" panose="020B0604020202020204" pitchFamily="34" charset="0"/>
              </a:rPr>
              <a:t>Hazus</a:t>
            </a:r>
            <a:r>
              <a:rPr lang="en-US" kern="1200" dirty="0">
                <a:latin typeface="Arial" panose="020B0604020202020204" pitchFamily="34" charset="0"/>
                <a:cs typeface="Arial" panose="020B0604020202020204" pitchFamily="34" charset="0"/>
              </a:rPr>
              <a:t>? </a:t>
            </a:r>
            <a:endParaRPr lang="en-US" dirty="0" smtClean="0"/>
          </a:p>
          <a:p>
            <a:pPr marL="254000" lvl="1" indent="-254000">
              <a:spcBef>
                <a:spcPct val="100000"/>
              </a:spcBef>
              <a:buSzPct val="99000"/>
              <a:buFont typeface="Arial" panose="020B0604020202020204" pitchFamily="34" charset="0"/>
              <a:buAutoNum type="arabicPeriod"/>
            </a:pPr>
            <a:r>
              <a:rPr lang="en-US" kern="1200" dirty="0" smtClean="0">
                <a:latin typeface="Arial" panose="020B0604020202020204" pitchFamily="34" charset="0"/>
                <a:cs typeface="Arial" panose="020B0604020202020204" pitchFamily="34" charset="0"/>
              </a:rPr>
              <a:t>How </a:t>
            </a:r>
            <a:r>
              <a:rPr lang="en-US" kern="1200" dirty="0">
                <a:latin typeface="Arial" panose="020B0604020202020204" pitchFamily="34" charset="0"/>
                <a:cs typeface="Arial" panose="020B0604020202020204" pitchFamily="34" charset="0"/>
              </a:rPr>
              <a:t>does </a:t>
            </a:r>
            <a:r>
              <a:rPr lang="en-US" kern="1200" dirty="0" err="1">
                <a:latin typeface="Arial" panose="020B0604020202020204" pitchFamily="34" charset="0"/>
                <a:cs typeface="Arial" panose="020B0604020202020204" pitchFamily="34" charset="0"/>
              </a:rPr>
              <a:t>Hazus</a:t>
            </a:r>
            <a:r>
              <a:rPr lang="en-US" kern="1200" dirty="0">
                <a:latin typeface="Arial" panose="020B0604020202020204" pitchFamily="34" charset="0"/>
                <a:cs typeface="Arial" panose="020B0604020202020204" pitchFamily="34" charset="0"/>
              </a:rPr>
              <a:t> support emergency management? </a:t>
            </a:r>
            <a:endParaRPr lang="en-US" dirty="0" smtClean="0"/>
          </a:p>
          <a:p>
            <a:pPr marL="254000" lvl="1" indent="-254000">
              <a:spcBef>
                <a:spcPct val="100000"/>
              </a:spcBef>
              <a:buSzPct val="99000"/>
              <a:buFont typeface="Arial" panose="020B0604020202020204" pitchFamily="34" charset="0"/>
              <a:buAutoNum type="arabicPeriod"/>
            </a:pPr>
            <a:r>
              <a:rPr lang="en-US" kern="1200" dirty="0" smtClean="0">
                <a:latin typeface="Arial" panose="020B0604020202020204" pitchFamily="34" charset="0"/>
                <a:cs typeface="Arial" panose="020B0604020202020204" pitchFamily="34" charset="0"/>
              </a:rPr>
              <a:t>How </a:t>
            </a:r>
            <a:r>
              <a:rPr lang="en-US" kern="1200" dirty="0">
                <a:latin typeface="Arial" panose="020B0604020202020204" pitchFamily="34" charset="0"/>
                <a:cs typeface="Arial" panose="020B0604020202020204" pitchFamily="34" charset="0"/>
              </a:rPr>
              <a:t>is data integrated into </a:t>
            </a:r>
            <a:r>
              <a:rPr lang="en-US" kern="1200" dirty="0" err="1">
                <a:latin typeface="Arial" panose="020B0604020202020204" pitchFamily="34" charset="0"/>
                <a:cs typeface="Arial" panose="020B0604020202020204" pitchFamily="34" charset="0"/>
              </a:rPr>
              <a:t>Hazus</a:t>
            </a:r>
            <a:r>
              <a:rPr lang="en-US" kern="1200" dirty="0">
                <a:latin typeface="Arial" panose="020B0604020202020204" pitchFamily="34" charset="0"/>
                <a:cs typeface="Arial" panose="020B0604020202020204" pitchFamily="34" charset="0"/>
              </a:rPr>
              <a:t>? </a:t>
            </a:r>
            <a:endParaRPr lang="en-US" dirty="0"/>
          </a:p>
        </p:txBody>
      </p:sp>
      <p:sp>
        <p:nvSpPr>
          <p:cNvPr id="3" name="Slide Number Placeholder 2"/>
          <p:cNvSpPr>
            <a:spLocks noGrp="1"/>
          </p:cNvSpPr>
          <p:nvPr>
            <p:ph type="sldNum" sz="quarter" idx="11"/>
          </p:nvPr>
        </p:nvSpPr>
        <p:spPr/>
        <p:txBody>
          <a:bodyPr/>
          <a:lstStyle/>
          <a:p>
            <a:pPr>
              <a:spcBef>
                <a:spcPct val="100000"/>
              </a:spcBef>
              <a:buSzPct val="99000"/>
            </a:pPr>
            <a:fld id="{26315080-4CD6-4027-990E-0D122AA8B949}" type="slidenum">
              <a:rPr lang="en-US" altLang="en-US" smtClean="0"/>
              <a:pPr>
                <a:spcBef>
                  <a:spcPct val="100000"/>
                </a:spcBef>
                <a:buSzPct val="99000"/>
              </a:pPr>
              <a:t>26</a:t>
            </a:fld>
            <a:endParaRPr lang="en-US" altLang="en-US"/>
          </a:p>
        </p:txBody>
      </p:sp>
    </p:spTree>
  </p:cSld>
  <p:clrMapOvr>
    <a:masterClrMapping/>
  </p:clrMapOvr>
  <p:transition>
    <p:wipe dir="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p:cNvSpPr>
            <a:spLocks noGrp="1"/>
          </p:cNvSpPr>
          <p:nvPr>
            <p:ph type="title"/>
          </p:nvPr>
        </p:nvSpPr>
        <p:spPr/>
        <p:txBody>
          <a:bodyPr/>
          <a:lstStyle/>
          <a:p>
            <a:pPr>
              <a:spcBef>
                <a:spcPct val="100000"/>
              </a:spcBef>
              <a:buSzPct val="99000"/>
            </a:pPr>
            <a:r>
              <a:rPr lang="en-US" altLang="en-US" smtClean="0"/>
              <a:t>Capstone Exercise Preview</a:t>
            </a:r>
            <a:endParaRPr lang="en-US" altLang="en-US" smtClean="0"/>
          </a:p>
        </p:txBody>
      </p:sp>
      <p:sp>
        <p:nvSpPr>
          <p:cNvPr id="2" name="Content Placeholder 1"/>
          <p:cNvSpPr>
            <a:spLocks noGrp="1"/>
          </p:cNvSpPr>
          <p:nvPr>
            <p:ph idx="1"/>
          </p:nvPr>
        </p:nvSpPr>
        <p:spPr/>
        <p:txBody>
          <a:bodyPr>
            <a:normAutofit fontScale="55000" lnSpcReduction="20000"/>
          </a:bodyPr>
          <a:lstStyle/>
          <a:p>
            <a:pPr>
              <a:spcBef>
                <a:spcPct val="100000"/>
              </a:spcBef>
              <a:buSzPct val="99000"/>
            </a:pPr>
            <a:endParaRPr lang="en-US" kern="1200" smtClean="0">
              <a:latin typeface="Arial" panose="020B0604020202020204" pitchFamily="34" charset="0"/>
              <a:cs typeface="Arial" panose="020B0604020202020204" pitchFamily="34" charset="0"/>
            </a:endParaRPr>
          </a:p>
          <a:p>
            <a:pPr>
              <a:spcBef>
                <a:spcPct val="100000"/>
              </a:spcBef>
              <a:buSzPct val="99000"/>
            </a:pPr>
            <a:r>
              <a:rPr lang="en-US" kern="1200" smtClean="0">
                <a:latin typeface="Arial" panose="020B0604020202020204" pitchFamily="34" charset="0"/>
                <a:cs typeface="Arial" panose="020B0604020202020204" pitchFamily="34" charset="0"/>
              </a:rPr>
              <a:t>Goal</a:t>
            </a:r>
            <a:r>
              <a:rPr lang="en-US" kern="1200">
                <a:latin typeface="Arial" panose="020B0604020202020204" pitchFamily="34" charset="0"/>
                <a:cs typeface="Arial" panose="020B0604020202020204" pitchFamily="34" charset="0"/>
              </a:rPr>
              <a:t>: Understand the role of Hazus in assisting GIS analysts in a tabletop exercise.*</a:t>
            </a:r>
            <a:endParaRPr lang="en-US"/>
          </a:p>
          <a:p>
            <a:pPr>
              <a:spcBef>
                <a:spcPct val="100000"/>
              </a:spcBef>
              <a:buSzPct val="99000"/>
            </a:pPr>
            <a:r>
              <a:rPr lang="en-US" kern="1200">
                <a:latin typeface="Arial" panose="020B0604020202020204" pitchFamily="34" charset="0"/>
                <a:cs typeface="Arial" panose="020B0604020202020204" pitchFamily="34" charset="0"/>
              </a:rPr>
              <a:t>Planning: </a:t>
            </a:r>
            <a:endParaRPr lang="en-US"/>
          </a:p>
          <a:p>
            <a:pPr marL="254000" lvl="1" indent="-254000">
              <a:spcBef>
                <a:spcPct val="100000"/>
              </a:spcBef>
              <a:buSzPct val="99000"/>
            </a:pPr>
            <a:r>
              <a:rPr lang="en-US" kern="1200" smtClean="0">
                <a:latin typeface="Arial" panose="020B0604020202020204" pitchFamily="34" charset="0"/>
                <a:cs typeface="Arial" panose="020B0604020202020204" pitchFamily="34" charset="0"/>
              </a:rPr>
              <a:t>Day</a:t>
            </a:r>
            <a:r>
              <a:rPr lang="en-US" kern="1200">
                <a:latin typeface="Arial" panose="020B0604020202020204" pitchFamily="34" charset="0"/>
                <a:cs typeface="Arial" panose="020B0604020202020204" pitchFamily="34" charset="0"/>
              </a:rPr>
              <a:t> 1 (briefly)</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Day 4 morning</a:t>
            </a:r>
            <a:endParaRPr lang="en-US"/>
          </a:p>
          <a:p>
            <a:pPr>
              <a:spcBef>
                <a:spcPct val="100000"/>
              </a:spcBef>
              <a:buSzPct val="99000"/>
            </a:pPr>
            <a:r>
              <a:rPr lang="en-US" kern="1200" smtClean="0">
                <a:latin typeface="Arial" panose="020B0604020202020204" pitchFamily="34" charset="0"/>
                <a:cs typeface="Arial" panose="020B0604020202020204" pitchFamily="34" charset="0"/>
              </a:rPr>
              <a:t>Presentation</a:t>
            </a:r>
            <a:r>
              <a:rPr lang="en-US" kern="1200">
                <a:latin typeface="Arial" panose="020B0604020202020204" pitchFamily="34" charset="0"/>
                <a:cs typeface="Arial" panose="020B0604020202020204" pitchFamily="34" charset="0"/>
              </a:rPr>
              <a:t>: </a:t>
            </a:r>
            <a:endParaRPr lang="en-US"/>
          </a:p>
          <a:p>
            <a:pPr marL="254000" lvl="1" indent="-254000">
              <a:spcBef>
                <a:spcPct val="100000"/>
              </a:spcBef>
              <a:buSzPct val="99000"/>
            </a:pPr>
            <a:r>
              <a:rPr lang="en-US" kern="1200" smtClean="0">
                <a:latin typeface="Arial" panose="020B0604020202020204" pitchFamily="34" charset="0"/>
                <a:cs typeface="Arial" panose="020B0604020202020204" pitchFamily="34" charset="0"/>
              </a:rPr>
              <a:t>Day </a:t>
            </a:r>
            <a:r>
              <a:rPr lang="en-US" kern="1200">
                <a:latin typeface="Arial" panose="020B0604020202020204" pitchFamily="34" charset="0"/>
                <a:cs typeface="Arial" panose="020B0604020202020204" pitchFamily="34" charset="0"/>
              </a:rPr>
              <a:t>4 afternoon </a:t>
            </a:r>
            <a:endParaRPr lang="en-US"/>
          </a:p>
          <a:p>
            <a:pPr>
              <a:spcBef>
                <a:spcPct val="100000"/>
              </a:spcBef>
              <a:buSzPct val="99000"/>
            </a:pPr>
            <a:r>
              <a:rPr lang="en-US" kern="1200">
                <a:latin typeface="Arial" panose="020B0604020202020204" pitchFamily="34" charset="0"/>
                <a:cs typeface="Arial" panose="020B0604020202020204" pitchFamily="34" charset="0"/>
              </a:rPr>
              <a:t> </a:t>
            </a:r>
            <a:endParaRPr lang="en-US"/>
          </a:p>
          <a:p>
            <a:pPr>
              <a:spcBef>
                <a:spcPct val="100000"/>
              </a:spcBef>
              <a:buSzPct val="99000"/>
            </a:pPr>
            <a:r>
              <a:rPr lang="en-US" kern="1200">
                <a:latin typeface="Arial" panose="020B0604020202020204" pitchFamily="34" charset="0"/>
                <a:cs typeface="Arial" panose="020B0604020202020204" pitchFamily="34" charset="0"/>
              </a:rPr>
              <a:t>*The exercise and your supporting materials will be presented to the leadership team.</a:t>
            </a:r>
            <a:endParaRPr lang="en-US"/>
          </a:p>
        </p:txBody>
      </p:sp>
      <p:sp>
        <p:nvSpPr>
          <p:cNvPr id="3" name="Slide Number Placeholder 2"/>
          <p:cNvSpPr>
            <a:spLocks noGrp="1"/>
          </p:cNvSpPr>
          <p:nvPr>
            <p:ph type="sldNum" sz="quarter" idx="11"/>
          </p:nvPr>
        </p:nvSpPr>
        <p:spPr/>
        <p:txBody>
          <a:bodyPr/>
          <a:lstStyle/>
          <a:p>
            <a:pPr>
              <a:spcBef>
                <a:spcPct val="100000"/>
              </a:spcBef>
              <a:buSzPct val="99000"/>
            </a:pPr>
            <a:fld id="{26315080-4CD6-4027-990E-0D122AA8B949}" type="slidenum">
              <a:rPr lang="en-US" altLang="en-US" smtClean="0"/>
              <a:pPr>
                <a:spcBef>
                  <a:spcPct val="100000"/>
                </a:spcBef>
                <a:buSzPct val="99000"/>
              </a:pPr>
              <a:t>27</a:t>
            </a:fld>
            <a:endParaRPr lang="en-US" altLang="en-US"/>
          </a:p>
        </p:txBody>
      </p:sp>
    </p:spTree>
  </p:cSld>
  <p:clrMapOvr>
    <a:masterClrMapping/>
  </p:clrMapOvr>
  <p:transition>
    <p:wipe dir="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p:txBody>
          <a:bodyPr/>
          <a:lstStyle/>
          <a:p>
            <a:pPr>
              <a:spcBef>
                <a:spcPct val="100000"/>
              </a:spcBef>
              <a:buSzPct val="99000"/>
            </a:pPr>
            <a:r>
              <a:rPr lang="en-US" altLang="en-US" smtClean="0"/>
              <a:t>Capstone Exercise Preview</a:t>
            </a:r>
            <a:endParaRPr lang="en-US" altLang="en-US" smtClean="0"/>
          </a:p>
        </p:txBody>
      </p:sp>
      <p:sp>
        <p:nvSpPr>
          <p:cNvPr id="2" name="Content Placeholder 1"/>
          <p:cNvSpPr>
            <a:spLocks noGrp="1"/>
          </p:cNvSpPr>
          <p:nvPr>
            <p:ph idx="1"/>
          </p:nvPr>
        </p:nvSpPr>
        <p:spPr/>
        <p:txBody>
          <a:bodyPr/>
          <a:lstStyle/>
          <a:p>
            <a:pPr marL="254000" lvl="1" indent="-254000" fontAlgn="auto">
              <a:spcBef>
                <a:spcPct val="100000"/>
              </a:spcBef>
              <a:buSzPct val="99000"/>
            </a:pPr>
            <a:endParaRPr lang="en-US" kern="1200" smtClean="0">
              <a:latin typeface="Arial" panose="020B0604020202020204" pitchFamily="34" charset="0"/>
              <a:cs typeface="Arial" panose="020B0604020202020204" pitchFamily="34" charset="0"/>
            </a:endParaRPr>
          </a:p>
          <a:p>
            <a:pPr marL="254000" lvl="1" indent="-254000" fontAlgn="auto">
              <a:spcBef>
                <a:spcPct val="100000"/>
              </a:spcBef>
              <a:buSzPct val="99000"/>
            </a:pPr>
            <a:r>
              <a:rPr lang="en-US" kern="1200" smtClean="0">
                <a:latin typeface="Arial" panose="020B0604020202020204" pitchFamily="34" charset="0"/>
                <a:cs typeface="Arial" panose="020B0604020202020204" pitchFamily="34" charset="0"/>
              </a:rPr>
              <a:t>There </a:t>
            </a:r>
            <a:r>
              <a:rPr lang="en-US" kern="1200">
                <a:latin typeface="Arial" panose="020B0604020202020204" pitchFamily="34" charset="0"/>
                <a:cs typeface="Arial" panose="020B0604020202020204" pitchFamily="34" charset="0"/>
              </a:rPr>
              <a:t>is no written final exam for this course</a:t>
            </a:r>
            <a:endParaRPr lang="en-US"/>
          </a:p>
          <a:p>
            <a:pPr marL="254000" lvl="1" indent="-254000" fontAlgn="auto">
              <a:spcBef>
                <a:spcPct val="100000"/>
              </a:spcBef>
              <a:buSzPct val="99000"/>
            </a:pPr>
            <a:r>
              <a:rPr lang="en-US" kern="1200">
                <a:latin typeface="Arial" panose="020B0604020202020204" pitchFamily="34" charset="0"/>
                <a:cs typeface="Arial" panose="020B0604020202020204" pitchFamily="34" charset="0"/>
              </a:rPr>
              <a:t>Participants will be evaluated based on:</a:t>
            </a:r>
            <a:endParaRPr lang="en-US"/>
          </a:p>
          <a:p>
            <a:pPr marL="635000" lvl="2" indent="-254000" fontAlgn="auto">
              <a:spcBef>
                <a:spcPct val="100000"/>
              </a:spcBef>
              <a:buSzPct val="99000"/>
            </a:pPr>
            <a:r>
              <a:rPr lang="en-US" kern="1200" smtClean="0">
                <a:latin typeface="Arial" panose="020B0604020202020204" pitchFamily="34" charset="0"/>
                <a:cs typeface="Arial" panose="020B0604020202020204" pitchFamily="34" charset="0"/>
              </a:rPr>
              <a:t>Completeness </a:t>
            </a:r>
            <a:r>
              <a:rPr lang="en-US" kern="1200">
                <a:latin typeface="Arial" panose="020B0604020202020204" pitchFamily="34" charset="0"/>
                <a:cs typeface="Arial" panose="020B0604020202020204" pitchFamily="34" charset="0"/>
              </a:rPr>
              <a:t>of the final presentation</a:t>
            </a:r>
            <a:endParaRPr lang="en-US"/>
          </a:p>
          <a:p>
            <a:pPr marL="635000" lvl="2" indent="-254000">
              <a:spcBef>
                <a:spcPct val="100000"/>
              </a:spcBef>
              <a:buSzPct val="99000"/>
            </a:pPr>
            <a:r>
              <a:rPr lang="en-US" kern="1200">
                <a:latin typeface="Arial" panose="020B0604020202020204" pitchFamily="34" charset="0"/>
                <a:cs typeface="Arial" panose="020B0604020202020204" pitchFamily="34" charset="0"/>
              </a:rPr>
              <a:t>Use of the ideas learned in this class</a:t>
            </a:r>
            <a:endParaRPr lang="en-US"/>
          </a:p>
        </p:txBody>
      </p:sp>
      <p:sp>
        <p:nvSpPr>
          <p:cNvPr id="3" name="Slide Number Placeholder 2"/>
          <p:cNvSpPr>
            <a:spLocks noGrp="1"/>
          </p:cNvSpPr>
          <p:nvPr>
            <p:ph type="sldNum" sz="quarter" idx="11"/>
          </p:nvPr>
        </p:nvSpPr>
        <p:spPr/>
        <p:txBody>
          <a:bodyPr/>
          <a:lstStyle/>
          <a:p>
            <a:pPr>
              <a:spcBef>
                <a:spcPct val="100000"/>
              </a:spcBef>
              <a:buSzPct val="99000"/>
            </a:pPr>
            <a:fld id="{26315080-4CD6-4027-990E-0D122AA8B949}" type="slidenum">
              <a:rPr lang="en-US" altLang="en-US" smtClean="0"/>
              <a:pPr>
                <a:spcBef>
                  <a:spcPct val="100000"/>
                </a:spcBef>
                <a:buSzPct val="99000"/>
              </a:pPr>
              <a:t>28</a:t>
            </a:fld>
            <a:endParaRPr lang="en-US" altLang="en-US"/>
          </a:p>
        </p:txBody>
      </p:sp>
    </p:spTree>
  </p:cSld>
  <p:clrMapOvr>
    <a:masterClrMapping/>
  </p:clrMapOvr>
  <p:transition>
    <p:wipe dir="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p:cNvSpPr>
            <a:spLocks noGrp="1"/>
          </p:cNvSpPr>
          <p:nvPr>
            <p:ph type="title"/>
          </p:nvPr>
        </p:nvSpPr>
        <p:spPr/>
        <p:txBody>
          <a:bodyPr/>
          <a:lstStyle/>
          <a:p>
            <a:pPr>
              <a:spcBef>
                <a:spcPct val="100000"/>
              </a:spcBef>
              <a:buSzPct val="99000"/>
            </a:pPr>
            <a:r>
              <a:rPr lang="fr-FR" altLang="en-US" smtClean="0"/>
              <a:t>Capstone Exercise Explanation</a:t>
            </a:r>
            <a:endParaRPr lang="en-US" altLang="en-US" smtClean="0"/>
          </a:p>
        </p:txBody>
      </p:sp>
      <p:sp>
        <p:nvSpPr>
          <p:cNvPr id="2" name="Content Placeholder 1"/>
          <p:cNvSpPr>
            <a:spLocks noGrp="1"/>
          </p:cNvSpPr>
          <p:nvPr>
            <p:ph idx="1"/>
          </p:nvPr>
        </p:nvSpPr>
        <p:spPr/>
        <p:txBody>
          <a:bodyPr>
            <a:normAutofit fontScale="62500" lnSpcReduction="20000"/>
          </a:bodyPr>
          <a:lstStyle/>
          <a:p>
            <a:pPr marL="254000" lvl="1" indent="-254000" fontAlgn="auto">
              <a:spcBef>
                <a:spcPct val="100000"/>
              </a:spcBef>
              <a:buSzPct val="99000"/>
            </a:pPr>
            <a:endParaRPr lang="en-US" kern="1200" smtClean="0">
              <a:latin typeface="Arial" panose="020B0604020202020204" pitchFamily="34" charset="0"/>
              <a:cs typeface="Arial" panose="020B0604020202020204" pitchFamily="34" charset="0"/>
            </a:endParaRPr>
          </a:p>
          <a:p>
            <a:pPr marL="254000" lvl="1" indent="-254000" fontAlgn="auto">
              <a:spcBef>
                <a:spcPct val="100000"/>
              </a:spcBef>
              <a:buSzPct val="99000"/>
            </a:pPr>
            <a:r>
              <a:rPr lang="en-US" kern="1200" smtClean="0">
                <a:latin typeface="Arial" panose="020B0604020202020204" pitchFamily="34" charset="0"/>
                <a:cs typeface="Arial" panose="020B0604020202020204" pitchFamily="34" charset="0"/>
              </a:rPr>
              <a:t>Scenario</a:t>
            </a:r>
            <a:r>
              <a:rPr lang="en-US" kern="1200">
                <a:latin typeface="Arial" panose="020B0604020202020204" pitchFamily="34" charset="0"/>
                <a:cs typeface="Arial" panose="020B0604020202020204" pitchFamily="34" charset="0"/>
              </a:rPr>
              <a:t>: Disaster Operations Response and Recovery agencies are enacting a tabletop exercise modeling their response to a natural disaster.</a:t>
            </a:r>
            <a:endParaRPr lang="en-US"/>
          </a:p>
          <a:p>
            <a:pPr marL="635000" lvl="2" indent="-254000" fontAlgn="auto">
              <a:spcBef>
                <a:spcPct val="100000"/>
              </a:spcBef>
              <a:buSzPct val="99000"/>
            </a:pPr>
            <a:r>
              <a:rPr lang="en-US" kern="1200" smtClean="0">
                <a:latin typeface="Arial" panose="020B0604020202020204" pitchFamily="34" charset="0"/>
                <a:cs typeface="Arial" panose="020B0604020202020204" pitchFamily="34" charset="0"/>
              </a:rPr>
              <a:t>You</a:t>
            </a:r>
            <a:r>
              <a:rPr lang="en-US" kern="1200">
                <a:latin typeface="Arial" panose="020B0604020202020204" pitchFamily="34" charset="0"/>
                <a:cs typeface="Arial" panose="020B0604020202020204" pitchFamily="34" charset="0"/>
              </a:rPr>
              <a:t>, as Hazus experts will act as the GIS analysts using Hazus to support the tabletop exercise.</a:t>
            </a:r>
            <a:endParaRPr lang="en-US"/>
          </a:p>
          <a:p>
            <a:pPr marL="635000" lvl="2" indent="-254000" fontAlgn="auto">
              <a:spcBef>
                <a:spcPct val="100000"/>
              </a:spcBef>
              <a:buSzPct val="99000"/>
            </a:pPr>
            <a:r>
              <a:rPr lang="en-US" kern="1200">
                <a:latin typeface="Arial" panose="020B0604020202020204" pitchFamily="34" charset="0"/>
                <a:cs typeface="Arial" panose="020B0604020202020204" pitchFamily="34" charset="0"/>
              </a:rPr>
              <a:t>The type of tabletop exercise is up to you.</a:t>
            </a:r>
            <a:endParaRPr lang="en-US"/>
          </a:p>
          <a:p>
            <a:pPr marL="635000" lvl="2" indent="-254000" fontAlgn="auto">
              <a:spcBef>
                <a:spcPct val="100000"/>
              </a:spcBef>
              <a:buSzPct val="99000"/>
            </a:pPr>
            <a:r>
              <a:rPr lang="en-US" kern="1200">
                <a:latin typeface="Arial" panose="020B0604020202020204" pitchFamily="34" charset="0"/>
                <a:cs typeface="Arial" panose="020B0604020202020204" pitchFamily="34" charset="0"/>
              </a:rPr>
              <a:t>Create maps and other Hazus products to facilitate the exercise.</a:t>
            </a:r>
            <a:endParaRPr lang="en-US"/>
          </a:p>
          <a:p>
            <a:pPr marL="254000" lvl="1" indent="-254000" fontAlgn="auto">
              <a:spcBef>
                <a:spcPct val="100000"/>
              </a:spcBef>
              <a:buSzPct val="99000"/>
            </a:pPr>
            <a:r>
              <a:rPr lang="en-US" kern="1200" smtClean="0">
                <a:latin typeface="Arial" panose="020B0604020202020204" pitchFamily="34" charset="0"/>
                <a:cs typeface="Arial" panose="020B0604020202020204" pitchFamily="34" charset="0"/>
              </a:rPr>
              <a:t>Each </a:t>
            </a:r>
            <a:r>
              <a:rPr lang="en-US" kern="1200">
                <a:latin typeface="Arial" panose="020B0604020202020204" pitchFamily="34" charset="0"/>
                <a:cs typeface="Arial" panose="020B0604020202020204" pitchFamily="34" charset="0"/>
              </a:rPr>
              <a:t>group will present while the remaining participants assume the role of the leadership team.</a:t>
            </a:r>
            <a:endParaRPr lang="en-US"/>
          </a:p>
          <a:p>
            <a:pPr marL="635000" lvl="2" indent="-254000" fontAlgn="auto">
              <a:spcBef>
                <a:spcPct val="100000"/>
              </a:spcBef>
              <a:buSzPct val="99000"/>
            </a:pPr>
            <a:r>
              <a:rPr lang="en-US" kern="1200" smtClean="0">
                <a:latin typeface="Arial" panose="020B0604020202020204" pitchFamily="34" charset="0"/>
                <a:cs typeface="Arial" panose="020B0604020202020204" pitchFamily="34" charset="0"/>
              </a:rPr>
              <a:t>Present </a:t>
            </a:r>
            <a:r>
              <a:rPr lang="en-US" kern="1200">
                <a:latin typeface="Arial" panose="020B0604020202020204" pitchFamily="34" charset="0"/>
                <a:cs typeface="Arial" panose="020B0604020202020204" pitchFamily="34" charset="0"/>
              </a:rPr>
              <a:t>and explain the type of tabletop exercise you are supporting.</a:t>
            </a:r>
            <a:endParaRPr lang="en-US"/>
          </a:p>
          <a:p>
            <a:pPr marL="635000" lvl="2" indent="-254000">
              <a:spcBef>
                <a:spcPct val="100000"/>
              </a:spcBef>
              <a:buSzPct val="99000"/>
            </a:pPr>
            <a:r>
              <a:rPr lang="en-US" kern="1200">
                <a:latin typeface="Arial" panose="020B0604020202020204" pitchFamily="34" charset="0"/>
                <a:cs typeface="Arial" panose="020B0604020202020204" pitchFamily="34" charset="0"/>
              </a:rPr>
              <a:t>Present and explain the materials you produced and why you produced those specifically.</a:t>
            </a:r>
            <a:endParaRPr lang="en-US"/>
          </a:p>
        </p:txBody>
      </p:sp>
      <p:sp>
        <p:nvSpPr>
          <p:cNvPr id="3" name="Slide Number Placeholder 2"/>
          <p:cNvSpPr>
            <a:spLocks noGrp="1"/>
          </p:cNvSpPr>
          <p:nvPr>
            <p:ph type="sldNum" sz="quarter" idx="11"/>
          </p:nvPr>
        </p:nvSpPr>
        <p:spPr/>
        <p:txBody>
          <a:bodyPr/>
          <a:lstStyle/>
          <a:p>
            <a:pPr>
              <a:spcBef>
                <a:spcPct val="100000"/>
              </a:spcBef>
              <a:buSzPct val="99000"/>
            </a:pPr>
            <a:fld id="{26315080-4CD6-4027-990E-0D122AA8B949}" type="slidenum">
              <a:rPr lang="en-US" altLang="en-US" smtClean="0"/>
              <a:pPr>
                <a:spcBef>
                  <a:spcPct val="100000"/>
                </a:spcBef>
                <a:buSzPct val="99000"/>
              </a:pPr>
              <a:t>29</a:t>
            </a:fld>
            <a:endParaRPr lang="en-US" altLang="en-US"/>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p:txBody>
          <a:bodyPr/>
          <a:lstStyle/>
          <a:p>
            <a:pPr>
              <a:spcBef>
                <a:spcPct val="100000"/>
              </a:spcBef>
              <a:buSzPct val="99000"/>
            </a:pPr>
            <a:r>
              <a:rPr lang="en-US" altLang="en-US" smtClean="0"/>
              <a:t>Course Agenda</a:t>
            </a:r>
            <a:endParaRPr lang="en-US" altLang="en-US" smtClean="0"/>
          </a:p>
        </p:txBody>
      </p:sp>
      <p:sp>
        <p:nvSpPr>
          <p:cNvPr id="2" name="Content Placeholder 1"/>
          <p:cNvSpPr>
            <a:spLocks noGrp="1"/>
          </p:cNvSpPr>
          <p:nvPr>
            <p:ph idx="1"/>
          </p:nvPr>
        </p:nvSpPr>
        <p:spPr/>
        <p:txBody>
          <a:bodyPr>
            <a:normAutofit fontScale="77500" lnSpcReduction="20000"/>
          </a:bodyPr>
          <a:lstStyle/>
          <a:p>
            <a:pPr marL="254000" lvl="1" indent="-254000">
              <a:spcBef>
                <a:spcPct val="100000"/>
              </a:spcBef>
              <a:buSzPct val="99000"/>
            </a:pPr>
            <a:endParaRPr lang="en-US" b="1" kern="1200" smtClean="0">
              <a:latin typeface="Arial" panose="020B0604020202020204" pitchFamily="34" charset="0"/>
              <a:ea typeface="+mn-ea"/>
              <a:cs typeface="Arial" panose="020B0604020202020204" pitchFamily="34" charset="0"/>
            </a:endParaRPr>
          </a:p>
          <a:p>
            <a:pPr marL="254000" lvl="1" indent="-254000">
              <a:spcBef>
                <a:spcPct val="100000"/>
              </a:spcBef>
              <a:buSzPct val="99000"/>
            </a:pPr>
            <a:r>
              <a:rPr lang="en-US" b="1" kern="1200" smtClean="0">
                <a:latin typeface="Arial" panose="020B0604020202020204" pitchFamily="34" charset="0"/>
                <a:ea typeface="+mn-ea"/>
                <a:cs typeface="Arial" panose="020B0604020202020204" pitchFamily="34" charset="0"/>
              </a:rPr>
              <a:t>Day </a:t>
            </a:r>
            <a:r>
              <a:rPr lang="en-US" b="1" kern="1200">
                <a:latin typeface="Arial" panose="020B0604020202020204" pitchFamily="34" charset="0"/>
                <a:ea typeface="+mn-ea"/>
                <a:cs typeface="Arial" panose="020B0604020202020204" pitchFamily="34" charset="0"/>
              </a:rPr>
              <a:t>One:</a:t>
            </a:r>
            <a:r>
              <a:rPr lang="en-US" kern="1200" smtClean="0">
                <a:latin typeface="Arial" panose="020B0604020202020204" pitchFamily="34" charset="0"/>
                <a:cs typeface="Arial" panose="020B0604020202020204" pitchFamily="34" charset="0"/>
              </a:rPr>
              <a:t>Introduction </a:t>
            </a:r>
            <a:r>
              <a:rPr lang="en-US" kern="1200">
                <a:latin typeface="Arial" panose="020B0604020202020204" pitchFamily="34" charset="0"/>
                <a:cs typeface="Arial" panose="020B0604020202020204" pitchFamily="34" charset="0"/>
              </a:rPr>
              <a:t>and Overview, Review of Disaster Operations, Basic Hurricane, Hurricane Response, and Hurricane Recovery </a:t>
            </a:r>
            <a:endParaRPr lang="en-US"/>
          </a:p>
          <a:p>
            <a:pPr marL="254000" lvl="1" indent="-254000">
              <a:spcBef>
                <a:spcPct val="100000"/>
              </a:spcBef>
              <a:buSzPct val="99000"/>
            </a:pPr>
            <a:r>
              <a:rPr lang="en-US" b="1" kern="1200" smtClean="0">
                <a:latin typeface="Arial" panose="020B0604020202020204" pitchFamily="34" charset="0"/>
                <a:ea typeface="+mn-ea"/>
                <a:cs typeface="Arial" panose="020B0604020202020204" pitchFamily="34" charset="0"/>
              </a:rPr>
              <a:t>Day </a:t>
            </a:r>
            <a:r>
              <a:rPr lang="en-US" b="1" kern="1200">
                <a:latin typeface="Arial" panose="020B0604020202020204" pitchFamily="34" charset="0"/>
                <a:ea typeface="+mn-ea"/>
                <a:cs typeface="Arial" panose="020B0604020202020204" pitchFamily="34" charset="0"/>
              </a:rPr>
              <a:t>Two:</a:t>
            </a:r>
            <a:r>
              <a:rPr lang="en-US" kern="1200" smtClean="0">
                <a:latin typeface="Arial" panose="020B0604020202020204" pitchFamily="34" charset="0"/>
                <a:cs typeface="Arial" panose="020B0604020202020204" pitchFamily="34" charset="0"/>
              </a:rPr>
              <a:t>CDMS</a:t>
            </a:r>
            <a:r>
              <a:rPr lang="en-US" kern="1200">
                <a:latin typeface="Arial" panose="020B0604020202020204" pitchFamily="34" charset="0"/>
                <a:cs typeface="Arial" panose="020B0604020202020204" pitchFamily="34" charset="0"/>
              </a:rPr>
              <a:t>, Site-Specific Data/UDF, Basic Flood, and Flood Response </a:t>
            </a:r>
            <a:endParaRPr lang="en-US"/>
          </a:p>
          <a:p>
            <a:pPr marL="254000" lvl="1" indent="-254000">
              <a:spcBef>
                <a:spcPct val="100000"/>
              </a:spcBef>
              <a:buSzPct val="99000"/>
            </a:pPr>
            <a:r>
              <a:rPr lang="en-US" b="1" kern="1200" smtClean="0">
                <a:latin typeface="Arial" panose="020B0604020202020204" pitchFamily="34" charset="0"/>
                <a:ea typeface="+mn-ea"/>
                <a:cs typeface="Arial" panose="020B0604020202020204" pitchFamily="34" charset="0"/>
              </a:rPr>
              <a:t>Day </a:t>
            </a:r>
            <a:r>
              <a:rPr lang="en-US" b="1" kern="1200">
                <a:latin typeface="Arial" panose="020B0604020202020204" pitchFamily="34" charset="0"/>
                <a:ea typeface="+mn-ea"/>
                <a:cs typeface="Arial" panose="020B0604020202020204" pitchFamily="34" charset="0"/>
              </a:rPr>
              <a:t>Three:</a:t>
            </a:r>
            <a:r>
              <a:rPr lang="en-US" kern="1200" smtClean="0">
                <a:latin typeface="Arial" panose="020B0604020202020204" pitchFamily="34" charset="0"/>
                <a:cs typeface="Arial" panose="020B0604020202020204" pitchFamily="34" charset="0"/>
              </a:rPr>
              <a:t>Flood </a:t>
            </a:r>
            <a:r>
              <a:rPr lang="en-US" kern="1200">
                <a:latin typeface="Arial" panose="020B0604020202020204" pitchFamily="34" charset="0"/>
                <a:cs typeface="Arial" panose="020B0604020202020204" pitchFamily="34" charset="0"/>
              </a:rPr>
              <a:t>Recovery, Basic Earthquake, Earthquake Response, and Earthquake Recovery </a:t>
            </a:r>
            <a:endParaRPr lang="en-US"/>
          </a:p>
          <a:p>
            <a:pPr marL="254000" lvl="1" indent="-254000">
              <a:spcBef>
                <a:spcPct val="100000"/>
              </a:spcBef>
              <a:buSzPct val="99000"/>
            </a:pPr>
            <a:r>
              <a:rPr lang="en-US" b="1" kern="1200" smtClean="0">
                <a:latin typeface="Arial" panose="020B0604020202020204" pitchFamily="34" charset="0"/>
                <a:ea typeface="+mn-ea"/>
                <a:cs typeface="Arial" panose="020B0604020202020204" pitchFamily="34" charset="0"/>
              </a:rPr>
              <a:t>Day </a:t>
            </a:r>
            <a:r>
              <a:rPr lang="en-US" b="1" kern="1200">
                <a:latin typeface="Arial" panose="020B0604020202020204" pitchFamily="34" charset="0"/>
                <a:ea typeface="+mn-ea"/>
                <a:cs typeface="Arial" panose="020B0604020202020204" pitchFamily="34" charset="0"/>
              </a:rPr>
              <a:t>Four:</a:t>
            </a:r>
            <a:r>
              <a:rPr lang="en-US" kern="1200">
                <a:latin typeface="Arial" panose="020B0604020202020204" pitchFamily="34" charset="0"/>
                <a:cs typeface="Arial" panose="020B0604020202020204" pitchFamily="34" charset="0"/>
              </a:rPr>
              <a:t> Basic Tsunami, Tsunami Response and Recovery, Earthquake and Tsunami Combined Analysis, Hazus Products and Communication, and Course Wrap-up</a:t>
            </a:r>
            <a:endParaRPr lang="en-US"/>
          </a:p>
        </p:txBody>
      </p:sp>
      <p:sp>
        <p:nvSpPr>
          <p:cNvPr id="3" name="Slide Number Placeholder 2"/>
          <p:cNvSpPr>
            <a:spLocks noGrp="1"/>
          </p:cNvSpPr>
          <p:nvPr>
            <p:ph type="sldNum" sz="quarter" idx="11"/>
          </p:nvPr>
        </p:nvSpPr>
        <p:spPr/>
        <p:txBody>
          <a:bodyPr/>
          <a:lstStyle/>
          <a:p>
            <a:pPr>
              <a:spcBef>
                <a:spcPct val="100000"/>
              </a:spcBef>
              <a:buSzPct val="99000"/>
            </a:pPr>
            <a:fld id="{26315080-4CD6-4027-990E-0D122AA8B949}" type="slidenum">
              <a:rPr lang="en-US" altLang="en-US" smtClean="0"/>
              <a:pPr>
                <a:spcBef>
                  <a:spcPct val="100000"/>
                </a:spcBef>
                <a:buSzPct val="99000"/>
              </a:pPr>
              <a:t>3</a:t>
            </a:fld>
            <a:endParaRPr lang="en-US" altLang="en-US"/>
          </a:p>
        </p:txBody>
      </p:sp>
    </p:spTree>
  </p:cSld>
  <p:clrMapOvr>
    <a:masterClrMapping/>
  </p:clrMapOvr>
  <p:transition>
    <p:wipe dir="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p:cNvSpPr>
            <a:spLocks noGrp="1"/>
          </p:cNvSpPr>
          <p:nvPr>
            <p:ph type="title"/>
          </p:nvPr>
        </p:nvSpPr>
        <p:spPr/>
        <p:txBody>
          <a:bodyPr/>
          <a:lstStyle/>
          <a:p>
            <a:pPr>
              <a:spcBef>
                <a:spcPct val="100000"/>
              </a:spcBef>
              <a:buSzPct val="99000"/>
            </a:pPr>
            <a:r>
              <a:rPr lang="fr-FR" altLang="en-US" smtClean="0"/>
              <a:t>Capstone Exercise Explanation</a:t>
            </a:r>
            <a:endParaRPr lang="en-US" altLang="en-US" smtClean="0"/>
          </a:p>
        </p:txBody>
      </p:sp>
      <p:sp>
        <p:nvSpPr>
          <p:cNvPr id="2" name="Content Placeholder 1"/>
          <p:cNvSpPr>
            <a:spLocks noGrp="1"/>
          </p:cNvSpPr>
          <p:nvPr>
            <p:ph idx="1"/>
          </p:nvPr>
        </p:nvSpPr>
        <p:spPr/>
        <p:txBody>
          <a:bodyPr>
            <a:normAutofit fontScale="55000" lnSpcReduction="20000"/>
          </a:bodyPr>
          <a:lstStyle/>
          <a:p>
            <a:pPr>
              <a:spcBef>
                <a:spcPct val="100000"/>
              </a:spcBef>
              <a:buSzPct val="99000"/>
            </a:pPr>
            <a:endParaRPr lang="en-US" kern="1200" smtClean="0">
              <a:latin typeface="Arial" panose="020B0604020202020204" pitchFamily="34" charset="0"/>
              <a:cs typeface="Arial" panose="020B0604020202020204" pitchFamily="34" charset="0"/>
            </a:endParaRPr>
          </a:p>
          <a:p>
            <a:pPr>
              <a:spcBef>
                <a:spcPct val="100000"/>
              </a:spcBef>
              <a:buSzPct val="99000"/>
            </a:pPr>
            <a:r>
              <a:rPr lang="en-US" kern="1200" smtClean="0">
                <a:latin typeface="Arial" panose="020B0604020202020204" pitchFamily="34" charset="0"/>
                <a:cs typeface="Arial" panose="020B0604020202020204" pitchFamily="34" charset="0"/>
              </a:rPr>
              <a:t>Presentation </a:t>
            </a:r>
            <a:r>
              <a:rPr lang="en-US" kern="1200">
                <a:latin typeface="Arial" panose="020B0604020202020204" pitchFamily="34" charset="0"/>
                <a:cs typeface="Arial" panose="020B0604020202020204" pitchFamily="34" charset="0"/>
              </a:rPr>
              <a:t>Guidelines:</a:t>
            </a:r>
            <a:endParaRPr lang="en-US"/>
          </a:p>
          <a:p>
            <a:pPr marL="254000" lvl="1" indent="-254000">
              <a:spcBef>
                <a:spcPct val="100000"/>
              </a:spcBef>
              <a:buSzPct val="99000"/>
            </a:pPr>
            <a:r>
              <a:rPr lang="en-US" kern="1200" smtClean="0">
                <a:latin typeface="Arial" panose="020B0604020202020204" pitchFamily="34" charset="0"/>
                <a:cs typeface="Arial" panose="020B0604020202020204" pitchFamily="34" charset="0"/>
              </a:rPr>
              <a:t>Should </a:t>
            </a:r>
            <a:r>
              <a:rPr lang="en-US" kern="1200">
                <a:latin typeface="Arial" panose="020B0604020202020204" pitchFamily="34" charset="0"/>
                <a:cs typeface="Arial" panose="020B0604020202020204" pitchFamily="34" charset="0"/>
              </a:rPr>
              <a:t>be prepared using PowerPoint.</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Include maps, tables, or other media you deem appropriate and helpful for conveying your message. </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Information should be primarily derived from Hazus, but may be supplemented by other sources.</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10-15 minutes in length; allowing 5 minutes for questions.</a:t>
            </a:r>
            <a:endParaRPr lang="en-US"/>
          </a:p>
          <a:p>
            <a:pPr>
              <a:spcBef>
                <a:spcPct val="100000"/>
              </a:spcBef>
              <a:buSzPct val="99000"/>
            </a:pPr>
            <a:r>
              <a:rPr lang="en-US" kern="1200" smtClean="0">
                <a:latin typeface="Arial" panose="020B0604020202020204" pitchFamily="34" charset="0"/>
                <a:cs typeface="Arial" panose="020B0604020202020204" pitchFamily="34" charset="0"/>
              </a:rPr>
              <a:t>Leadership </a:t>
            </a:r>
            <a:r>
              <a:rPr lang="en-US" kern="1200">
                <a:latin typeface="Arial" panose="020B0604020202020204" pitchFamily="34" charset="0"/>
                <a:cs typeface="Arial" panose="020B0604020202020204" pitchFamily="34" charset="0"/>
              </a:rPr>
              <a:t>Team Guidelines:</a:t>
            </a:r>
            <a:endParaRPr lang="en-US"/>
          </a:p>
          <a:p>
            <a:pPr marL="254000" lvl="1" indent="-254000">
              <a:spcBef>
                <a:spcPct val="100000"/>
              </a:spcBef>
              <a:buSzPct val="99000"/>
            </a:pPr>
            <a:r>
              <a:rPr lang="en-US" kern="1200" smtClean="0">
                <a:latin typeface="Arial" panose="020B0604020202020204" pitchFamily="34" charset="0"/>
                <a:cs typeface="Arial" panose="020B0604020202020204" pitchFamily="34" charset="0"/>
              </a:rPr>
              <a:t>Class </a:t>
            </a:r>
            <a:r>
              <a:rPr lang="en-US" kern="1200">
                <a:latin typeface="Arial" panose="020B0604020202020204" pitchFamily="34" charset="0"/>
                <a:cs typeface="Arial" panose="020B0604020202020204" pitchFamily="34" charset="0"/>
              </a:rPr>
              <a:t>and instructor will assume the role of the leadership team.</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Leadership team may ask questions related to the presentation.</a:t>
            </a:r>
            <a:endParaRPr lang="en-US"/>
          </a:p>
        </p:txBody>
      </p:sp>
      <p:sp>
        <p:nvSpPr>
          <p:cNvPr id="3" name="Slide Number Placeholder 2"/>
          <p:cNvSpPr>
            <a:spLocks noGrp="1"/>
          </p:cNvSpPr>
          <p:nvPr>
            <p:ph type="sldNum" sz="quarter" idx="11"/>
          </p:nvPr>
        </p:nvSpPr>
        <p:spPr/>
        <p:txBody>
          <a:bodyPr/>
          <a:lstStyle/>
          <a:p>
            <a:pPr>
              <a:spcBef>
                <a:spcPct val="100000"/>
              </a:spcBef>
              <a:buSzPct val="99000"/>
            </a:pPr>
            <a:fld id="{26315080-4CD6-4027-990E-0D122AA8B949}" type="slidenum">
              <a:rPr lang="en-US" altLang="en-US" smtClean="0"/>
              <a:pPr>
                <a:spcBef>
                  <a:spcPct val="100000"/>
                </a:spcBef>
                <a:buSzPct val="99000"/>
              </a:pPr>
              <a:t>30</a:t>
            </a:fld>
            <a:endParaRPr lang="en-US" altLang="en-US"/>
          </a:p>
        </p:txBody>
      </p:sp>
    </p:spTree>
  </p:cSld>
  <p:clrMapOvr>
    <a:masterClrMapping/>
  </p:clrMapOvr>
  <p:transition>
    <p:wipe dir="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p:cNvSpPr>
            <a:spLocks noGrp="1"/>
          </p:cNvSpPr>
          <p:nvPr>
            <p:ph type="title"/>
          </p:nvPr>
        </p:nvSpPr>
        <p:spPr/>
        <p:txBody>
          <a:bodyPr/>
          <a:lstStyle/>
          <a:p>
            <a:pPr>
              <a:spcBef>
                <a:spcPct val="100000"/>
              </a:spcBef>
              <a:buSzPct val="99000"/>
            </a:pPr>
            <a:r>
              <a:rPr lang="fr-FR" altLang="en-US" smtClean="0"/>
              <a:t>Capstone Exercise Preparation</a:t>
            </a:r>
            <a:endParaRPr lang="en-US" altLang="en-US" smtClean="0"/>
          </a:p>
        </p:txBody>
      </p:sp>
      <p:sp>
        <p:nvSpPr>
          <p:cNvPr id="2" name="Content Placeholder 1"/>
          <p:cNvSpPr>
            <a:spLocks noGrp="1"/>
          </p:cNvSpPr>
          <p:nvPr>
            <p:ph idx="1"/>
          </p:nvPr>
        </p:nvSpPr>
        <p:spPr/>
        <p:txBody>
          <a:bodyPr/>
          <a:lstStyle/>
          <a:p>
            <a:pPr>
              <a:spcBef>
                <a:spcPct val="100000"/>
              </a:spcBef>
              <a:buSzPct val="99000"/>
            </a:pPr>
            <a:endParaRPr lang="en-US" kern="1200" smtClean="0">
              <a:latin typeface="Arial" panose="020B0604020202020204" pitchFamily="34" charset="0"/>
              <a:cs typeface="Arial" panose="020B0604020202020204" pitchFamily="34" charset="0"/>
            </a:endParaRPr>
          </a:p>
          <a:p>
            <a:pPr>
              <a:spcBef>
                <a:spcPct val="100000"/>
              </a:spcBef>
              <a:buSzPct val="99000"/>
            </a:pPr>
            <a:r>
              <a:rPr lang="en-US" kern="1200" smtClean="0">
                <a:latin typeface="Arial" panose="020B0604020202020204" pitchFamily="34" charset="0"/>
                <a:cs typeface="Arial" panose="020B0604020202020204" pitchFamily="34" charset="0"/>
              </a:rPr>
              <a:t>Goals</a:t>
            </a:r>
            <a:r>
              <a:rPr lang="en-US" kern="1200">
                <a:latin typeface="Arial" panose="020B0604020202020204" pitchFamily="34" charset="0"/>
                <a:cs typeface="Arial" panose="020B0604020202020204" pitchFamily="34" charset="0"/>
              </a:rPr>
              <a:t>: </a:t>
            </a:r>
            <a:endParaRPr lang="en-US"/>
          </a:p>
          <a:p>
            <a:pPr marL="254000" lvl="1" indent="-254000">
              <a:spcBef>
                <a:spcPct val="100000"/>
              </a:spcBef>
              <a:buSzPct val="99000"/>
            </a:pPr>
            <a:r>
              <a:rPr lang="en-US" kern="1200" smtClean="0">
                <a:latin typeface="Arial" panose="020B0604020202020204" pitchFamily="34" charset="0"/>
                <a:cs typeface="Arial" panose="020B0604020202020204" pitchFamily="34" charset="0"/>
              </a:rPr>
              <a:t>Divide </a:t>
            </a:r>
            <a:r>
              <a:rPr lang="en-US" kern="1200">
                <a:latin typeface="Arial" panose="020B0604020202020204" pitchFamily="34" charset="0"/>
                <a:cs typeface="Arial" panose="020B0604020202020204" pitchFamily="34" charset="0"/>
              </a:rPr>
              <a:t>into 4 groups </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Start discussing roles, strategies, and the type of tabletop exercise you are supporting.</a:t>
            </a:r>
            <a:endParaRPr lang="en-US"/>
          </a:p>
          <a:p>
            <a:pPr>
              <a:spcBef>
                <a:spcPct val="100000"/>
              </a:spcBef>
              <a:buSzPct val="99000"/>
            </a:pPr>
            <a:r>
              <a:rPr lang="en-US" kern="1200" smtClean="0">
                <a:latin typeface="Arial" panose="020B0604020202020204" pitchFamily="34" charset="0"/>
                <a:cs typeface="Arial" panose="020B0604020202020204" pitchFamily="34" charset="0"/>
              </a:rPr>
              <a:t>Time</a:t>
            </a:r>
            <a:r>
              <a:rPr lang="en-US" kern="1200">
                <a:latin typeface="Arial" panose="020B0604020202020204" pitchFamily="34" charset="0"/>
                <a:cs typeface="Arial" panose="020B0604020202020204" pitchFamily="34" charset="0"/>
              </a:rPr>
              <a:t>: 20 minutes</a:t>
            </a:r>
            <a:endParaRPr lang="en-US"/>
          </a:p>
        </p:txBody>
      </p:sp>
      <p:sp>
        <p:nvSpPr>
          <p:cNvPr id="3" name="Slide Number Placeholder 2"/>
          <p:cNvSpPr>
            <a:spLocks noGrp="1"/>
          </p:cNvSpPr>
          <p:nvPr>
            <p:ph type="sldNum" sz="quarter" idx="11"/>
          </p:nvPr>
        </p:nvSpPr>
        <p:spPr/>
        <p:txBody>
          <a:bodyPr/>
          <a:lstStyle/>
          <a:p>
            <a:pPr>
              <a:spcBef>
                <a:spcPct val="100000"/>
              </a:spcBef>
              <a:buSzPct val="99000"/>
            </a:pPr>
            <a:fld id="{26315080-4CD6-4027-990E-0D122AA8B949}" type="slidenum">
              <a:rPr lang="en-US" altLang="en-US" smtClean="0"/>
              <a:pPr>
                <a:spcBef>
                  <a:spcPct val="100000"/>
                </a:spcBef>
                <a:buSzPct val="99000"/>
              </a:pPr>
              <a:t>31</a:t>
            </a:fld>
            <a:endParaRPr lang="en-US" altLang="en-US"/>
          </a:p>
        </p:txBody>
      </p:sp>
    </p:spTree>
  </p:cSld>
  <p:clrMapOvr>
    <a:masterClrMapping/>
  </p:clrMapOvr>
  <p:transition>
    <p:wipe dir="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le 1"/>
          <p:cNvSpPr>
            <a:spLocks noGrp="1"/>
          </p:cNvSpPr>
          <p:nvPr>
            <p:ph type="title"/>
          </p:nvPr>
        </p:nvSpPr>
        <p:spPr/>
        <p:txBody>
          <a:bodyPr/>
          <a:lstStyle/>
          <a:p>
            <a:pPr>
              <a:buSzPct val="99000"/>
            </a:pPr>
            <a:endParaRPr lang="en-US" altLang="en-US" smtClean="0"/>
          </a:p>
        </p:txBody>
      </p:sp>
      <p:sp>
        <p:nvSpPr>
          <p:cNvPr id="2" name="Content Placeholder 1"/>
          <p:cNvSpPr>
            <a:spLocks noGrp="1"/>
          </p:cNvSpPr>
          <p:nvPr>
            <p:ph idx="1"/>
          </p:nvPr>
        </p:nvSpPr>
        <p:spPr/>
        <p:txBody>
          <a:bodyPr/>
          <a:lstStyle/>
          <a:p>
            <a:pPr>
              <a:spcBef>
                <a:spcPct val="100000"/>
              </a:spcBef>
              <a:buSzPct val="99000"/>
            </a:pPr>
            <a:endParaRPr lang="en-US" b="1" kern="1200" smtClean="0">
              <a:latin typeface="Arial" panose="020B0604020202020204" pitchFamily="34" charset="0"/>
              <a:cs typeface="Arial" panose="020B0604020202020204" pitchFamily="34" charset="0"/>
            </a:endParaRPr>
          </a:p>
          <a:p>
            <a:pPr>
              <a:spcBef>
                <a:spcPct val="100000"/>
              </a:spcBef>
              <a:buSzPct val="99000"/>
            </a:pPr>
            <a:r>
              <a:rPr lang="en-US" b="1" kern="1200" smtClean="0">
                <a:latin typeface="Arial" panose="020B0604020202020204" pitchFamily="34" charset="0"/>
                <a:cs typeface="Arial" panose="020B0604020202020204" pitchFamily="34" charset="0"/>
              </a:rPr>
              <a:t>Questions</a:t>
            </a:r>
            <a:endParaRPr lang="en-US"/>
          </a:p>
        </p:txBody>
      </p:sp>
      <p:sp>
        <p:nvSpPr>
          <p:cNvPr id="3" name="Slide Number Placeholder 2"/>
          <p:cNvSpPr>
            <a:spLocks noGrp="1"/>
          </p:cNvSpPr>
          <p:nvPr>
            <p:ph type="sldNum" sz="quarter" idx="11"/>
          </p:nvPr>
        </p:nvSpPr>
        <p:spPr/>
        <p:txBody>
          <a:bodyPr/>
          <a:lstStyle/>
          <a:p>
            <a:pPr>
              <a:spcBef>
                <a:spcPct val="100000"/>
              </a:spcBef>
              <a:buSzPct val="99000"/>
            </a:pPr>
            <a:fld id="{26315080-4CD6-4027-990E-0D122AA8B949}" type="slidenum">
              <a:rPr lang="en-US" altLang="en-US" smtClean="0"/>
              <a:pPr>
                <a:spcBef>
                  <a:spcPct val="100000"/>
                </a:spcBef>
                <a:buSzPct val="99000"/>
              </a:pPr>
              <a:t>32</a:t>
            </a:fld>
            <a:endParaRPr lang="en-US" altLang="en-US"/>
          </a:p>
        </p:txBody>
      </p:sp>
    </p:spTree>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p:txBody>
          <a:bodyPr/>
          <a:lstStyle/>
          <a:p>
            <a:pPr>
              <a:spcBef>
                <a:spcPct val="100000"/>
              </a:spcBef>
              <a:buSzPct val="99000"/>
            </a:pPr>
            <a:r>
              <a:rPr lang="en-US" altLang="en-US" smtClean="0"/>
              <a:t>Course Prerequisites</a:t>
            </a:r>
            <a:endParaRPr lang="en-US" altLang="en-US" smtClean="0"/>
          </a:p>
        </p:txBody>
      </p:sp>
      <p:sp>
        <p:nvSpPr>
          <p:cNvPr id="2" name="Content Placeholder 1"/>
          <p:cNvSpPr>
            <a:spLocks noGrp="1"/>
          </p:cNvSpPr>
          <p:nvPr>
            <p:ph idx="1"/>
          </p:nvPr>
        </p:nvSpPr>
        <p:spPr/>
        <p:txBody>
          <a:bodyPr>
            <a:normAutofit fontScale="62500" lnSpcReduction="20000"/>
          </a:bodyPr>
          <a:lstStyle/>
          <a:p>
            <a:pPr>
              <a:spcBef>
                <a:spcPct val="100000"/>
              </a:spcBef>
              <a:buSzPct val="99000"/>
            </a:pPr>
            <a:endParaRPr lang="en-US" kern="1200" smtClean="0">
              <a:latin typeface="Arial" panose="020B0604020202020204" pitchFamily="34" charset="0"/>
              <a:cs typeface="Arial" panose="020B0604020202020204" pitchFamily="34" charset="0"/>
            </a:endParaRPr>
          </a:p>
          <a:p>
            <a:pPr>
              <a:spcBef>
                <a:spcPct val="100000"/>
              </a:spcBef>
              <a:buSzPct val="99000"/>
            </a:pPr>
            <a:r>
              <a:rPr lang="en-US" kern="1200" smtClean="0">
                <a:latin typeface="Arial" panose="020B0604020202020204" pitchFamily="34" charset="0"/>
                <a:cs typeface="Arial" panose="020B0604020202020204" pitchFamily="34" charset="0"/>
              </a:rPr>
              <a:t>Completed </a:t>
            </a:r>
            <a:r>
              <a:rPr lang="en-US" kern="1200">
                <a:latin typeface="Arial" panose="020B0604020202020204" pitchFamily="34" charset="0"/>
                <a:cs typeface="Arial" panose="020B0604020202020204" pitchFamily="34" charset="0"/>
              </a:rPr>
              <a:t>the ArcGIS for Emergency Managers course and Basic Hazus</a:t>
            </a:r>
            <a:endParaRPr lang="en-US"/>
          </a:p>
          <a:p>
            <a:pPr marL="254000" lvl="1" indent="-254000">
              <a:spcBef>
                <a:spcPct val="100000"/>
              </a:spcBef>
              <a:buSzPct val="99000"/>
            </a:pPr>
            <a:r>
              <a:rPr lang="en-US" kern="1200" smtClean="0">
                <a:latin typeface="Arial" panose="020B0604020202020204" pitchFamily="34" charset="0"/>
                <a:cs typeface="Arial" panose="020B0604020202020204" pitchFamily="34" charset="0"/>
              </a:rPr>
              <a:t>General </a:t>
            </a:r>
            <a:r>
              <a:rPr lang="en-US" kern="1200">
                <a:latin typeface="Arial" panose="020B0604020202020204" pitchFamily="34" charset="0"/>
                <a:cs typeface="Arial" panose="020B0604020202020204" pitchFamily="34" charset="0"/>
              </a:rPr>
              <a:t>understanding of GIS capabilities and the goals of disaster operations. </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Recommended: </a:t>
            </a:r>
            <a:endParaRPr lang="en-US"/>
          </a:p>
          <a:p>
            <a:pPr marL="635000" lvl="2" indent="-254000">
              <a:spcBef>
                <a:spcPct val="100000"/>
              </a:spcBef>
              <a:buSzPct val="99000"/>
            </a:pPr>
            <a:r>
              <a:rPr lang="en-US" kern="1200" smtClean="0">
                <a:latin typeface="Arial" panose="020B0604020202020204" pitchFamily="34" charset="0"/>
                <a:cs typeface="Arial" panose="020B0604020202020204" pitchFamily="34" charset="0"/>
              </a:rPr>
              <a:t>E0170</a:t>
            </a:r>
            <a:r>
              <a:rPr lang="en-US" kern="1200">
                <a:latin typeface="Arial" panose="020B0604020202020204" pitchFamily="34" charset="0"/>
                <a:cs typeface="Arial" panose="020B0604020202020204" pitchFamily="34" charset="0"/>
              </a:rPr>
              <a:t>: Hazus for Hurricane</a:t>
            </a:r>
            <a:endParaRPr lang="en-US"/>
          </a:p>
          <a:p>
            <a:pPr marL="635000" lvl="2" indent="-254000">
              <a:spcBef>
                <a:spcPct val="100000"/>
              </a:spcBef>
              <a:buSzPct val="99000"/>
            </a:pPr>
            <a:r>
              <a:rPr lang="en-US" kern="1200">
                <a:latin typeface="Arial" panose="020B0604020202020204" pitchFamily="34" charset="0"/>
                <a:cs typeface="Arial" panose="020B0604020202020204" pitchFamily="34" charset="0"/>
              </a:rPr>
              <a:t>E0172: Hazus for Flood</a:t>
            </a:r>
            <a:endParaRPr lang="en-US"/>
          </a:p>
          <a:p>
            <a:pPr marL="635000" lvl="2" indent="-254000">
              <a:spcBef>
                <a:spcPct val="100000"/>
              </a:spcBef>
              <a:buSzPct val="99000"/>
            </a:pPr>
            <a:r>
              <a:rPr lang="en-US" kern="1200">
                <a:latin typeface="Arial" panose="020B0604020202020204" pitchFamily="34" charset="0"/>
                <a:cs typeface="Arial" panose="020B0604020202020204" pitchFamily="34" charset="0"/>
              </a:rPr>
              <a:t>E0174: Hazus for Earthquake &amp; Tsunami</a:t>
            </a:r>
            <a:endParaRPr lang="en-US"/>
          </a:p>
          <a:p>
            <a:pPr marL="635000" lvl="2" indent="-254000">
              <a:spcBef>
                <a:spcPct val="100000"/>
              </a:spcBef>
              <a:buSzPct val="99000"/>
            </a:pPr>
            <a:r>
              <a:rPr lang="en-US" kern="1200">
                <a:latin typeface="Arial" panose="020B0604020202020204" pitchFamily="34" charset="0"/>
                <a:cs typeface="Arial" panose="020B0604020202020204" pitchFamily="34" charset="0"/>
              </a:rPr>
              <a:t>E0317: Comprehensive Data Management System for Hazus</a:t>
            </a:r>
            <a:endParaRPr lang="en-US"/>
          </a:p>
        </p:txBody>
      </p:sp>
      <p:sp>
        <p:nvSpPr>
          <p:cNvPr id="3" name="Slide Number Placeholder 2"/>
          <p:cNvSpPr>
            <a:spLocks noGrp="1"/>
          </p:cNvSpPr>
          <p:nvPr>
            <p:ph type="sldNum" sz="quarter" idx="11"/>
          </p:nvPr>
        </p:nvSpPr>
        <p:spPr/>
        <p:txBody>
          <a:bodyPr/>
          <a:lstStyle/>
          <a:p>
            <a:pPr>
              <a:spcBef>
                <a:spcPct val="100000"/>
              </a:spcBef>
              <a:buSzPct val="99000"/>
            </a:pPr>
            <a:fld id="{26315080-4CD6-4027-990E-0D122AA8B949}" type="slidenum">
              <a:rPr lang="en-US" altLang="en-US" smtClean="0"/>
              <a:pPr>
                <a:spcBef>
                  <a:spcPct val="100000"/>
                </a:spcBef>
                <a:buSzPct val="99000"/>
              </a:pPr>
              <a:t>4</a:t>
            </a:fld>
            <a:endParaRPr lang="en-US" altLang="en-US"/>
          </a:p>
        </p:txBody>
      </p:sp>
    </p:spTree>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pPr>
              <a:spcBef>
                <a:spcPct val="100000"/>
              </a:spcBef>
              <a:buSzPct val="99000"/>
            </a:pPr>
            <a:r>
              <a:rPr lang="en-US" altLang="en-US" smtClean="0"/>
              <a:t>Hints for Success</a:t>
            </a:r>
            <a:endParaRPr lang="en-US" altLang="en-US" smtClean="0"/>
          </a:p>
        </p:txBody>
      </p:sp>
      <p:sp>
        <p:nvSpPr>
          <p:cNvPr id="2" name="Content Placeholder 1"/>
          <p:cNvSpPr>
            <a:spLocks noGrp="1"/>
          </p:cNvSpPr>
          <p:nvPr>
            <p:ph idx="1"/>
          </p:nvPr>
        </p:nvSpPr>
        <p:spPr/>
        <p:txBody>
          <a:bodyPr>
            <a:normAutofit fontScale="77500" lnSpcReduction="20000"/>
          </a:bodyPr>
          <a:lstStyle/>
          <a:p>
            <a:pPr>
              <a:spcBef>
                <a:spcPct val="100000"/>
              </a:spcBef>
              <a:buSzPct val="99000"/>
            </a:pPr>
            <a:endParaRPr lang="en-US" kern="1200" smtClean="0">
              <a:latin typeface="Arial" panose="020B0604020202020204" pitchFamily="34" charset="0"/>
              <a:cs typeface="Arial" panose="020B0604020202020204" pitchFamily="34" charset="0"/>
            </a:endParaRPr>
          </a:p>
          <a:p>
            <a:pPr>
              <a:spcBef>
                <a:spcPct val="100000"/>
              </a:spcBef>
              <a:buSzPct val="99000"/>
            </a:pPr>
            <a:r>
              <a:rPr lang="en-US" kern="1200" smtClean="0">
                <a:latin typeface="Arial" panose="020B0604020202020204" pitchFamily="34" charset="0"/>
                <a:cs typeface="Arial" panose="020B0604020202020204" pitchFamily="34" charset="0"/>
              </a:rPr>
              <a:t>Ask </a:t>
            </a:r>
            <a:r>
              <a:rPr lang="en-US" kern="1200">
                <a:latin typeface="Arial" panose="020B0604020202020204" pitchFamily="34" charset="0"/>
                <a:cs typeface="Arial" panose="020B0604020202020204" pitchFamily="34" charset="0"/>
              </a:rPr>
              <a:t>LOTS of questions! There are NO "silly" questions.</a:t>
            </a:r>
            <a:endParaRPr lang="en-US"/>
          </a:p>
          <a:p>
            <a:pPr>
              <a:spcBef>
                <a:spcPct val="100000"/>
              </a:spcBef>
              <a:buSzPct val="99000"/>
            </a:pPr>
            <a:r>
              <a:rPr lang="en-US" kern="1200">
                <a:latin typeface="Arial" panose="020B0604020202020204" pitchFamily="34" charset="0"/>
                <a:cs typeface="Arial" panose="020B0604020202020204" pitchFamily="34" charset="0"/>
              </a:rPr>
              <a:t>Share your experiences with the rest of the class - they will learn from you and you from them.</a:t>
            </a:r>
            <a:endParaRPr lang="en-US"/>
          </a:p>
          <a:p>
            <a:pPr>
              <a:spcBef>
                <a:spcPct val="100000"/>
              </a:spcBef>
              <a:buSzPct val="99000"/>
            </a:pPr>
            <a:r>
              <a:rPr lang="en-US" kern="1200">
                <a:latin typeface="Arial" panose="020B0604020202020204" pitchFamily="34" charset="0"/>
                <a:cs typeface="Arial" panose="020B0604020202020204" pitchFamily="34" charset="0"/>
              </a:rPr>
              <a:t>Try to apply the concepts presented in class to your own needs. If you don't see applicability, ask for an example.</a:t>
            </a:r>
            <a:endParaRPr lang="en-US"/>
          </a:p>
          <a:p>
            <a:pPr>
              <a:spcBef>
                <a:spcPct val="100000"/>
              </a:spcBef>
              <a:buSzPct val="99000"/>
            </a:pPr>
            <a:r>
              <a:rPr lang="en-US" kern="1200">
                <a:latin typeface="Arial" panose="020B0604020202020204" pitchFamily="34" charset="0"/>
                <a:cs typeface="Arial" panose="020B0604020202020204" pitchFamily="34" charset="0"/>
              </a:rPr>
              <a:t>Practice the skills that you learn in class right away.</a:t>
            </a:r>
            <a:endParaRPr lang="en-US"/>
          </a:p>
          <a:p>
            <a:pPr marL="254000" lvl="1" indent="-254000">
              <a:spcBef>
                <a:spcPct val="100000"/>
              </a:spcBef>
              <a:buSzPct val="99000"/>
            </a:pPr>
            <a:r>
              <a:rPr lang="en-US" kern="1200" smtClean="0">
                <a:latin typeface="Arial" panose="020B0604020202020204" pitchFamily="34" charset="0"/>
                <a:cs typeface="Arial" panose="020B0604020202020204" pitchFamily="34" charset="0"/>
              </a:rPr>
              <a:t>In </a:t>
            </a:r>
            <a:r>
              <a:rPr lang="en-US" kern="1200">
                <a:latin typeface="Arial" panose="020B0604020202020204" pitchFamily="34" charset="0"/>
                <a:cs typeface="Arial" panose="020B0604020202020204" pitchFamily="34" charset="0"/>
              </a:rPr>
              <a:t>class (exercises and "experiments")</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After class (use it or lose it)</a:t>
            </a:r>
            <a:endParaRPr lang="en-US"/>
          </a:p>
        </p:txBody>
      </p:sp>
      <p:sp>
        <p:nvSpPr>
          <p:cNvPr id="3" name="Slide Number Placeholder 2"/>
          <p:cNvSpPr>
            <a:spLocks noGrp="1"/>
          </p:cNvSpPr>
          <p:nvPr>
            <p:ph type="sldNum" sz="quarter" idx="11"/>
          </p:nvPr>
        </p:nvSpPr>
        <p:spPr/>
        <p:txBody>
          <a:bodyPr/>
          <a:lstStyle/>
          <a:p>
            <a:pPr>
              <a:spcBef>
                <a:spcPct val="100000"/>
              </a:spcBef>
              <a:buSzPct val="99000"/>
            </a:pPr>
            <a:fld id="{26315080-4CD6-4027-990E-0D122AA8B949}" type="slidenum">
              <a:rPr lang="en-US" altLang="en-US" smtClean="0"/>
              <a:pPr>
                <a:spcBef>
                  <a:spcPct val="100000"/>
                </a:spcBef>
                <a:buSzPct val="99000"/>
              </a:pPr>
              <a:t>5</a:t>
            </a:fld>
            <a:endParaRPr lang="en-US" altLang="en-US"/>
          </a:p>
        </p:txBody>
      </p:sp>
    </p:spTree>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p:txBody>
          <a:bodyPr/>
          <a:lstStyle/>
          <a:p>
            <a:pPr>
              <a:spcBef>
                <a:spcPct val="100000"/>
              </a:spcBef>
              <a:buSzPct val="99000"/>
            </a:pPr>
            <a:r>
              <a:rPr lang="en-US" altLang="en-US" smtClean="0"/>
              <a:t>Course Tasks</a:t>
            </a:r>
            <a:endParaRPr lang="en-US" altLang="en-US" smtClean="0"/>
          </a:p>
        </p:txBody>
      </p:sp>
      <p:sp>
        <p:nvSpPr>
          <p:cNvPr id="2" name="Content Placeholder 1"/>
          <p:cNvSpPr>
            <a:spLocks noGrp="1"/>
          </p:cNvSpPr>
          <p:nvPr>
            <p:ph idx="1"/>
          </p:nvPr>
        </p:nvSpPr>
        <p:spPr/>
        <p:txBody>
          <a:bodyPr>
            <a:normAutofit fontScale="47500" lnSpcReduction="20000"/>
          </a:bodyPr>
          <a:lstStyle/>
          <a:p>
            <a:pPr marL="254000" lvl="1" indent="-254000" fontAlgn="auto">
              <a:spcBef>
                <a:spcPct val="100000"/>
              </a:spcBef>
              <a:buSzPct val="99000"/>
            </a:pPr>
            <a:endParaRPr lang="en-US" kern="1200" smtClean="0">
              <a:latin typeface="Arial" panose="020B0604020202020204" pitchFamily="34" charset="0"/>
              <a:cs typeface="Arial" panose="020B0604020202020204" pitchFamily="34" charset="0"/>
            </a:endParaRPr>
          </a:p>
          <a:p>
            <a:pPr marL="254000" lvl="1" indent="-254000" fontAlgn="auto">
              <a:spcBef>
                <a:spcPct val="100000"/>
              </a:spcBef>
              <a:buSzPct val="99000"/>
            </a:pPr>
            <a:r>
              <a:rPr lang="en-US" kern="1200" smtClean="0">
                <a:latin typeface="Arial" panose="020B0604020202020204" pitchFamily="34" charset="0"/>
                <a:cs typeface="Arial" panose="020B0604020202020204" pitchFamily="34" charset="0"/>
              </a:rPr>
              <a:t>Lecture </a:t>
            </a:r>
            <a:endParaRPr lang="en-US"/>
          </a:p>
          <a:p>
            <a:pPr marL="254000" lvl="1" indent="-254000" fontAlgn="auto">
              <a:spcBef>
                <a:spcPct val="100000"/>
              </a:spcBef>
              <a:buSzPct val="99000"/>
            </a:pPr>
            <a:r>
              <a:rPr lang="en-US" kern="1200">
                <a:latin typeface="Arial" panose="020B0604020202020204" pitchFamily="34" charset="0"/>
                <a:cs typeface="Arial" panose="020B0604020202020204" pitchFamily="34" charset="0"/>
              </a:rPr>
              <a:t>Discussion </a:t>
            </a:r>
            <a:endParaRPr lang="en-US"/>
          </a:p>
          <a:p>
            <a:pPr marL="254000" lvl="1" indent="-254000" fontAlgn="auto">
              <a:spcBef>
                <a:spcPct val="100000"/>
              </a:spcBef>
              <a:buSzPct val="99000"/>
            </a:pPr>
            <a:r>
              <a:rPr lang="en-US" kern="1200">
                <a:latin typeface="Arial" panose="020B0604020202020204" pitchFamily="34" charset="0"/>
                <a:cs typeface="Arial" panose="020B0604020202020204" pitchFamily="34" charset="0"/>
              </a:rPr>
              <a:t>Demonstration: Instructor-Led </a:t>
            </a:r>
            <a:endParaRPr lang="en-US"/>
          </a:p>
          <a:p>
            <a:pPr marL="635000" lvl="2" indent="-254000" fontAlgn="auto">
              <a:spcBef>
                <a:spcPct val="100000"/>
              </a:spcBef>
              <a:buSzPct val="99000"/>
            </a:pPr>
            <a:r>
              <a:rPr lang="en-US" kern="1200" smtClean="0">
                <a:latin typeface="Arial" panose="020B0604020202020204" pitchFamily="34" charset="0"/>
                <a:cs typeface="Arial" panose="020B0604020202020204" pitchFamily="34" charset="0"/>
              </a:rPr>
              <a:t>Students </a:t>
            </a:r>
            <a:r>
              <a:rPr lang="en-US" kern="1200">
                <a:latin typeface="Arial" panose="020B0604020202020204" pitchFamily="34" charset="0"/>
                <a:cs typeface="Arial" panose="020B0604020202020204" pitchFamily="34" charset="0"/>
              </a:rPr>
              <a:t>observe instructor completing task </a:t>
            </a:r>
            <a:endParaRPr lang="en-US"/>
          </a:p>
          <a:p>
            <a:pPr marL="254000" lvl="1" indent="-254000" fontAlgn="auto">
              <a:spcBef>
                <a:spcPct val="100000"/>
              </a:spcBef>
              <a:buSzPct val="99000"/>
            </a:pPr>
            <a:r>
              <a:rPr lang="en-US" kern="1200" smtClean="0">
                <a:latin typeface="Arial" panose="020B0604020202020204" pitchFamily="34" charset="0"/>
                <a:cs typeface="Arial" panose="020B0604020202020204" pitchFamily="34" charset="0"/>
              </a:rPr>
              <a:t>Activity</a:t>
            </a:r>
            <a:r>
              <a:rPr lang="en-US" kern="1200">
                <a:latin typeface="Arial" panose="020B0604020202020204" pitchFamily="34" charset="0"/>
                <a:cs typeface="Arial" panose="020B0604020202020204" pitchFamily="34" charset="0"/>
              </a:rPr>
              <a:t>: Instructor-Led </a:t>
            </a:r>
            <a:endParaRPr lang="en-US"/>
          </a:p>
          <a:p>
            <a:pPr marL="635000" lvl="2" indent="-254000" fontAlgn="auto">
              <a:spcBef>
                <a:spcPct val="100000"/>
              </a:spcBef>
              <a:buSzPct val="99000"/>
            </a:pPr>
            <a:r>
              <a:rPr lang="en-US" kern="1200" smtClean="0">
                <a:latin typeface="Arial" panose="020B0604020202020204" pitchFamily="34" charset="0"/>
                <a:cs typeface="Arial" panose="020B0604020202020204" pitchFamily="34" charset="0"/>
              </a:rPr>
              <a:t>Guided </a:t>
            </a:r>
            <a:r>
              <a:rPr lang="en-US" kern="1200">
                <a:latin typeface="Arial" panose="020B0604020202020204" pitchFamily="34" charset="0"/>
                <a:cs typeface="Arial" panose="020B0604020202020204" pitchFamily="34" charset="0"/>
              </a:rPr>
              <a:t>Practice </a:t>
            </a:r>
            <a:endParaRPr lang="en-US"/>
          </a:p>
          <a:p>
            <a:pPr marL="635000" lvl="2" indent="-254000" fontAlgn="auto">
              <a:spcBef>
                <a:spcPct val="100000"/>
              </a:spcBef>
              <a:buSzPct val="99000"/>
            </a:pPr>
            <a:r>
              <a:rPr lang="en-US" kern="1200">
                <a:latin typeface="Arial" panose="020B0604020202020204" pitchFamily="34" charset="0"/>
                <a:cs typeface="Arial" panose="020B0604020202020204" pitchFamily="34" charset="0"/>
              </a:rPr>
              <a:t>Students follow along and complete task with instructor</a:t>
            </a:r>
            <a:endParaRPr lang="en-US"/>
          </a:p>
          <a:p>
            <a:pPr marL="254000" lvl="1" indent="-254000" fontAlgn="auto">
              <a:spcBef>
                <a:spcPct val="100000"/>
              </a:spcBef>
              <a:buSzPct val="99000"/>
            </a:pPr>
            <a:r>
              <a:rPr lang="en-US" kern="1200" smtClean="0">
                <a:latin typeface="Arial" panose="020B0604020202020204" pitchFamily="34" charset="0"/>
                <a:cs typeface="Arial" panose="020B0604020202020204" pitchFamily="34" charset="0"/>
              </a:rPr>
              <a:t>Exercise</a:t>
            </a:r>
            <a:r>
              <a:rPr lang="en-US" kern="1200">
                <a:latin typeface="Arial" panose="020B0604020202020204" pitchFamily="34" charset="0"/>
                <a:cs typeface="Arial" panose="020B0604020202020204" pitchFamily="34" charset="0"/>
              </a:rPr>
              <a:t>: Student-Led </a:t>
            </a:r>
            <a:endParaRPr lang="en-US"/>
          </a:p>
          <a:p>
            <a:pPr marL="635000" lvl="2" indent="-254000" fontAlgn="auto">
              <a:spcBef>
                <a:spcPct val="100000"/>
              </a:spcBef>
              <a:buSzPct val="99000"/>
            </a:pPr>
            <a:r>
              <a:rPr lang="en-US" kern="1200" smtClean="0">
                <a:latin typeface="Arial" panose="020B0604020202020204" pitchFamily="34" charset="0"/>
                <a:cs typeface="Arial" panose="020B0604020202020204" pitchFamily="34" charset="0"/>
              </a:rPr>
              <a:t>Individual </a:t>
            </a:r>
            <a:r>
              <a:rPr lang="en-US" kern="1200">
                <a:latin typeface="Arial" panose="020B0604020202020204" pitchFamily="34" charset="0"/>
                <a:cs typeface="Arial" panose="020B0604020202020204" pitchFamily="34" charset="0"/>
              </a:rPr>
              <a:t>or Small Group Practice </a:t>
            </a:r>
            <a:endParaRPr lang="en-US"/>
          </a:p>
          <a:p>
            <a:pPr marL="635000" lvl="2" indent="-254000" fontAlgn="auto">
              <a:spcBef>
                <a:spcPct val="100000"/>
              </a:spcBef>
              <a:buSzPct val="99000"/>
            </a:pPr>
            <a:r>
              <a:rPr lang="en-US" kern="1200">
                <a:latin typeface="Arial" panose="020B0604020202020204" pitchFamily="34" charset="0"/>
                <a:cs typeface="Arial" panose="020B0604020202020204" pitchFamily="34" charset="0"/>
              </a:rPr>
              <a:t>Hands-on </a:t>
            </a:r>
            <a:endParaRPr lang="en-US"/>
          </a:p>
          <a:p>
            <a:pPr marL="635000" lvl="2" indent="-254000">
              <a:spcBef>
                <a:spcPct val="100000"/>
              </a:spcBef>
              <a:buSzPct val="99000"/>
            </a:pPr>
            <a:r>
              <a:rPr lang="en-US" kern="1200">
                <a:latin typeface="Arial" panose="020B0604020202020204" pitchFamily="34" charset="0"/>
                <a:cs typeface="Arial" panose="020B0604020202020204" pitchFamily="34" charset="0"/>
              </a:rPr>
              <a:t>Shows how to apply material from this course to an actual incident</a:t>
            </a:r>
            <a:endParaRPr lang="en-US"/>
          </a:p>
        </p:txBody>
      </p:sp>
      <p:sp>
        <p:nvSpPr>
          <p:cNvPr id="3" name="Slide Number Placeholder 2"/>
          <p:cNvSpPr>
            <a:spLocks noGrp="1"/>
          </p:cNvSpPr>
          <p:nvPr>
            <p:ph type="sldNum" sz="quarter" idx="11"/>
          </p:nvPr>
        </p:nvSpPr>
        <p:spPr/>
        <p:txBody>
          <a:bodyPr/>
          <a:lstStyle/>
          <a:p>
            <a:pPr>
              <a:spcBef>
                <a:spcPct val="100000"/>
              </a:spcBef>
              <a:buSzPct val="99000"/>
            </a:pPr>
            <a:fld id="{26315080-4CD6-4027-990E-0D122AA8B949}" type="slidenum">
              <a:rPr lang="en-US" altLang="en-US" smtClean="0"/>
              <a:pPr>
                <a:spcBef>
                  <a:spcPct val="100000"/>
                </a:spcBef>
                <a:buSzPct val="99000"/>
              </a:pPr>
              <a:t>6</a:t>
            </a:fld>
            <a:endParaRPr lang="en-US" altLang="en-US"/>
          </a:p>
        </p:txBody>
      </p:sp>
    </p:spTree>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pPr>
              <a:spcBef>
                <a:spcPct val="100000"/>
              </a:spcBef>
              <a:buSzPct val="99000"/>
            </a:pPr>
            <a:r>
              <a:rPr lang="en-US" altLang="en-US" smtClean="0"/>
              <a:t>Lesson 1: Goal and Objectives</a:t>
            </a:r>
            <a:endParaRPr lang="en-US" altLang="en-US" smtClean="0"/>
          </a:p>
        </p:txBody>
      </p:sp>
      <p:sp>
        <p:nvSpPr>
          <p:cNvPr id="2" name="Content Placeholder 1"/>
          <p:cNvSpPr>
            <a:spLocks noGrp="1"/>
          </p:cNvSpPr>
          <p:nvPr>
            <p:ph idx="1"/>
          </p:nvPr>
        </p:nvSpPr>
        <p:spPr/>
        <p:txBody>
          <a:bodyPr>
            <a:normAutofit fontScale="85000" lnSpcReduction="10000"/>
          </a:bodyPr>
          <a:lstStyle/>
          <a:p>
            <a:pPr>
              <a:spcBef>
                <a:spcPct val="100000"/>
              </a:spcBef>
              <a:buSzPct val="99000"/>
            </a:pPr>
            <a:endParaRPr lang="en-US" kern="1200" smtClean="0">
              <a:latin typeface="Arial" panose="020B0604020202020204" pitchFamily="34" charset="0"/>
              <a:cs typeface="Arial" panose="020B0604020202020204" pitchFamily="34" charset="0"/>
            </a:endParaRPr>
          </a:p>
          <a:p>
            <a:pPr>
              <a:spcBef>
                <a:spcPct val="100000"/>
              </a:spcBef>
              <a:buSzPct val="99000"/>
            </a:pPr>
            <a:r>
              <a:rPr lang="en-US" kern="1200" smtClean="0">
                <a:latin typeface="Arial" panose="020B0604020202020204" pitchFamily="34" charset="0"/>
                <a:cs typeface="Arial" panose="020B0604020202020204" pitchFamily="34" charset="0"/>
              </a:rPr>
              <a:t>Goal</a:t>
            </a:r>
            <a:r>
              <a:rPr lang="en-US" kern="1200">
                <a:latin typeface="Arial" panose="020B0604020202020204" pitchFamily="34" charset="0"/>
                <a:cs typeface="Arial" panose="020B0604020202020204" pitchFamily="34" charset="0"/>
              </a:rPr>
              <a:t>: To provide an overview of Hazus. </a:t>
            </a:r>
            <a:endParaRPr lang="en-US"/>
          </a:p>
          <a:p>
            <a:pPr>
              <a:spcBef>
                <a:spcPct val="100000"/>
              </a:spcBef>
              <a:buSzPct val="99000"/>
            </a:pPr>
            <a:r>
              <a:rPr lang="en-US" kern="1200">
                <a:latin typeface="Arial" panose="020B0604020202020204" pitchFamily="34" charset="0"/>
                <a:cs typeface="Arial" panose="020B0604020202020204" pitchFamily="34" charset="0"/>
              </a:rPr>
              <a:t>After completing this lesson you will be able to:</a:t>
            </a:r>
            <a:endParaRPr lang="en-US"/>
          </a:p>
          <a:p>
            <a:pPr marL="254000" lvl="1" indent="-254000">
              <a:spcBef>
                <a:spcPct val="100000"/>
              </a:spcBef>
              <a:buSzPct val="99000"/>
            </a:pPr>
            <a:r>
              <a:rPr lang="en-US" kern="1200" smtClean="0">
                <a:latin typeface="Arial" panose="020B0604020202020204" pitchFamily="34" charset="0"/>
                <a:cs typeface="Arial" panose="020B0604020202020204" pitchFamily="34" charset="0"/>
              </a:rPr>
              <a:t>Summarize </a:t>
            </a:r>
            <a:r>
              <a:rPr lang="en-US" kern="1200">
                <a:latin typeface="Arial" panose="020B0604020202020204" pitchFamily="34" charset="0"/>
                <a:cs typeface="Arial" panose="020B0604020202020204" pitchFamily="34" charset="0"/>
              </a:rPr>
              <a:t>the purpose of Hazus. </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List the hazards supported by Hazus. </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Describe how Hazus supports emergency management. </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Explain how data is integrated into Hazus. </a:t>
            </a:r>
            <a:endParaRPr lang="en-US"/>
          </a:p>
        </p:txBody>
      </p:sp>
      <p:sp>
        <p:nvSpPr>
          <p:cNvPr id="3" name="Slide Number Placeholder 2"/>
          <p:cNvSpPr>
            <a:spLocks noGrp="1"/>
          </p:cNvSpPr>
          <p:nvPr>
            <p:ph type="sldNum" sz="quarter" idx="11"/>
          </p:nvPr>
        </p:nvSpPr>
        <p:spPr/>
        <p:txBody>
          <a:bodyPr/>
          <a:lstStyle/>
          <a:p>
            <a:pPr>
              <a:spcBef>
                <a:spcPct val="100000"/>
              </a:spcBef>
              <a:buSzPct val="99000"/>
            </a:pPr>
            <a:fld id="{26315080-4CD6-4027-990E-0D122AA8B949}" type="slidenum">
              <a:rPr lang="en-US" altLang="en-US" smtClean="0"/>
              <a:pPr>
                <a:spcBef>
                  <a:spcPct val="100000"/>
                </a:spcBef>
                <a:buSzPct val="99000"/>
              </a:pPr>
              <a:t>7</a:t>
            </a:fld>
            <a:endParaRPr lang="en-US" altLang="en-US"/>
          </a:p>
        </p:txBody>
      </p:sp>
    </p:spTree>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p:txBody>
          <a:bodyPr/>
          <a:lstStyle/>
          <a:p>
            <a:pPr>
              <a:spcBef>
                <a:spcPct val="100000"/>
              </a:spcBef>
              <a:buSzPct val="99000"/>
            </a:pPr>
            <a:r>
              <a:rPr lang="en-US" altLang="en-US" smtClean="0"/>
              <a:t>What is Hazus?</a:t>
            </a:r>
            <a:endParaRPr lang="en-US" altLang="en-US" smtClean="0"/>
          </a:p>
        </p:txBody>
      </p:sp>
      <p:sp>
        <p:nvSpPr>
          <p:cNvPr id="2" name="Content Placeholder 1"/>
          <p:cNvSpPr>
            <a:spLocks noGrp="1"/>
          </p:cNvSpPr>
          <p:nvPr>
            <p:ph idx="1"/>
          </p:nvPr>
        </p:nvSpPr>
        <p:spPr/>
        <p:txBody>
          <a:bodyPr>
            <a:normAutofit fontScale="92500"/>
          </a:bodyPr>
          <a:lstStyle/>
          <a:p>
            <a:pPr marL="254000" lvl="1" indent="-254000">
              <a:spcBef>
                <a:spcPct val="100000"/>
              </a:spcBef>
              <a:buSzPct val="99000"/>
            </a:pPr>
            <a:endParaRPr lang="en-US" kern="1200" smtClean="0">
              <a:latin typeface="Arial" panose="020B0604020202020204" pitchFamily="34" charset="0"/>
              <a:cs typeface="Arial" panose="020B0604020202020204" pitchFamily="34" charset="0"/>
            </a:endParaRPr>
          </a:p>
          <a:p>
            <a:pPr marL="254000" lvl="1" indent="-254000">
              <a:spcBef>
                <a:spcPct val="100000"/>
              </a:spcBef>
              <a:buSzPct val="99000"/>
            </a:pPr>
            <a:r>
              <a:rPr lang="en-US" kern="1200" smtClean="0">
                <a:latin typeface="Arial" panose="020B0604020202020204" pitchFamily="34" charset="0"/>
                <a:cs typeface="Arial" panose="020B0604020202020204" pitchFamily="34" charset="0"/>
              </a:rPr>
              <a:t>Software </a:t>
            </a:r>
            <a:r>
              <a:rPr lang="en-US" kern="1200">
                <a:latin typeface="Arial" panose="020B0604020202020204" pitchFamily="34" charset="0"/>
                <a:cs typeface="Arial" panose="020B0604020202020204" pitchFamily="34" charset="0"/>
              </a:rPr>
              <a:t>tools and support system designed by FEMA for the purpose of providing communities with the means to identify and reduce risk from natural hazards</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Used by a variety of communities and organizations </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Available from FEMA free of charge (requires ArcGIS license with Spatial Analyst extension)</a:t>
            </a:r>
            <a:endParaRPr lang="en-US"/>
          </a:p>
        </p:txBody>
      </p:sp>
      <p:sp>
        <p:nvSpPr>
          <p:cNvPr id="3" name="Slide Number Placeholder 2"/>
          <p:cNvSpPr>
            <a:spLocks noGrp="1"/>
          </p:cNvSpPr>
          <p:nvPr>
            <p:ph type="sldNum" sz="quarter" idx="11"/>
          </p:nvPr>
        </p:nvSpPr>
        <p:spPr/>
        <p:txBody>
          <a:bodyPr/>
          <a:lstStyle/>
          <a:p>
            <a:pPr>
              <a:spcBef>
                <a:spcPct val="100000"/>
              </a:spcBef>
              <a:buSzPct val="99000"/>
            </a:pPr>
            <a:fld id="{26315080-4CD6-4027-990E-0D122AA8B949}" type="slidenum">
              <a:rPr lang="en-US" altLang="en-US" smtClean="0"/>
              <a:pPr>
                <a:spcBef>
                  <a:spcPct val="100000"/>
                </a:spcBef>
                <a:buSzPct val="99000"/>
              </a:pPr>
              <a:t>8</a:t>
            </a:fld>
            <a:endParaRPr lang="en-US" altLang="en-US"/>
          </a:p>
        </p:txBody>
      </p:sp>
    </p:spTree>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p:txBody>
          <a:bodyPr/>
          <a:lstStyle/>
          <a:p>
            <a:pPr>
              <a:spcBef>
                <a:spcPct val="100000"/>
              </a:spcBef>
              <a:buSzPct val="99000"/>
            </a:pPr>
            <a:r>
              <a:rPr lang="en-US" altLang="en-US" smtClean="0"/>
              <a:t>Supported Hazards</a:t>
            </a:r>
            <a:endParaRPr lang="en-US" altLang="en-US" smtClean="0"/>
          </a:p>
        </p:txBody>
      </p:sp>
      <p:sp>
        <p:nvSpPr>
          <p:cNvPr id="12292" name="TextBox 4"/>
          <p:cNvSpPr txBox="1">
            <a:spLocks noChangeArrowheads="1"/>
          </p:cNvSpPr>
          <p:nvPr/>
        </p:nvSpPr>
        <p:spPr bwMode="auto">
          <a:xfrm>
            <a:off x="457200" y="1841500"/>
            <a:ext cx="76200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100000"/>
              </a:spcBef>
              <a:buSzPct val="99000"/>
            </a:pPr>
            <a:endParaRPr lang="en-US" altLang="en-US"/>
          </a:p>
        </p:txBody>
      </p:sp>
      <p:pic>
        <p:nvPicPr>
          <p:cNvPr id="7" name="Picture 5" descr="Hazard Icons with the text Hurricane Wind and Storm Surge, Riverine and Coastal Flooding, Earthquake and Tsunami."/>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376762" y="1577408"/>
            <a:ext cx="4390476" cy="36285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lide Number Placeholder 2"/>
          <p:cNvSpPr>
            <a:spLocks noGrp="1"/>
          </p:cNvSpPr>
          <p:nvPr>
            <p:ph type="sldNum" sz="quarter" idx="11"/>
          </p:nvPr>
        </p:nvSpPr>
        <p:spPr/>
        <p:txBody>
          <a:bodyPr/>
          <a:lstStyle/>
          <a:p>
            <a:pPr>
              <a:spcBef>
                <a:spcPct val="100000"/>
              </a:spcBef>
              <a:buSzPct val="99000"/>
            </a:pPr>
            <a:fld id="{26315080-4CD6-4027-990E-0D122AA8B949}" type="slidenum">
              <a:rPr lang="en-US" altLang="en-US" smtClean="0"/>
              <a:pPr>
                <a:spcBef>
                  <a:spcPct val="100000"/>
                </a:spcBef>
                <a:buSzPct val="99000"/>
              </a:pPr>
              <a:t>9</a:t>
            </a:fld>
            <a:endParaRPr lang="en-US" altLang="en-US"/>
          </a:p>
        </p:txBody>
      </p:sp>
    </p:spTree>
  </p:cSld>
  <p:clrMapOvr>
    <a:masterClrMapping/>
  </p:clrMapOvr>
  <p:transition>
    <p:wipe dir="r"/>
  </p:transition>
</p:sld>
</file>

<file path=ppt/theme/theme1.xml><?xml version="1.0" encoding="utf-8"?>
<a:theme xmlns:a="http://schemas.openxmlformats.org/drawingml/2006/main" name="EMI_PPT">
  <a:themeElements>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Default Design">
      <a:majorFont>
        <a:latin typeface="Times New Roman"/>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cs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cs typeface="Arial" charset="0"/>
          </a:defRPr>
        </a:defPPr>
      </a:lstStyle>
    </a:lnDef>
  </a:objectDefaults>
  <a:extraClrSchemeLst>
    <a:extraClrScheme>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EMI_PPT_V5.potx" id="{84438F43-1892-44BB-9A77-3CF4F8850C6B}" vid="{DBDE0A7C-07FC-4CC4-96A0-78263B572139}"/>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SharedContentType xmlns="Microsoft.SharePoint.Taxonomy.ContentTypeSync" SourceId="568ddf3f-b77f-46a0-9295-2b9495b51427" ContentTypeId="0x0101" PreviousValue="false"/>
</file>

<file path=customXml/item2.xml><?xml version="1.0" encoding="utf-8"?>
<ct:contentTypeSchema xmlns:ct="http://schemas.microsoft.com/office/2006/metadata/contentType" xmlns:ma="http://schemas.microsoft.com/office/2006/metadata/properties/metaAttributes" ct:_="" ma:_="" ma:contentTypeName="Document" ma:contentTypeID="0x0101001A4EFD91463C3843A9BA9A14DC38BC9D" ma:contentTypeVersion="9" ma:contentTypeDescription="Create a new document." ma:contentTypeScope="" ma:versionID="d7822698b7160f97ede8096323645221">
  <xsd:schema xmlns:xsd="http://www.w3.org/2001/XMLSchema" xmlns:xs="http://www.w3.org/2001/XMLSchema" xmlns:p="http://schemas.microsoft.com/office/2006/metadata/properties" xmlns:ns2="95ba42ad-0bbe-4ff2-b5a3-00bdc267f7a0" targetNamespace="http://schemas.microsoft.com/office/2006/metadata/properties" ma:root="true" ma:fieldsID="b4a2987bcd7bcfbbdb39193f4505fd7d" ns2:_="">
    <xsd:import namespace="95ba42ad-0bbe-4ff2-b5a3-00bdc267f7a0"/>
    <xsd:element name="properties">
      <xsd:complexType>
        <xsd:sequence>
          <xsd:element name="documentManagement">
            <xsd:complexType>
              <xsd:all>
                <xsd:element ref="ns2:Next_x0020_Course_x0020_Dat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5ba42ad-0bbe-4ff2-b5a3-00bdc267f7a0" elementFormDefault="qualified">
    <xsd:import namespace="http://schemas.microsoft.com/office/2006/documentManagement/types"/>
    <xsd:import namespace="http://schemas.microsoft.com/office/infopath/2007/PartnerControls"/>
    <xsd:element name="Next_x0020_Course_x0020_Date" ma:index="8" nillable="true" ma:displayName="Next Course Date" ma:format="DateOnly" ma:internalName="Next_x0020_Course_x0020_Date">
      <xsd:simpleType>
        <xsd:restriction base="dms:DateTim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Next_x0020_Course_x0020_Date xmlns="95ba42ad-0bbe-4ff2-b5a3-00bdc267f7a0" xsi:nil="true"/>
  </documentManagement>
</p:properties>
</file>

<file path=customXml/itemProps1.xml><?xml version="1.0" encoding="utf-8"?>
<ds:datastoreItem xmlns:ds="http://schemas.openxmlformats.org/officeDocument/2006/customXml" ds:itemID="{62347D74-2E6F-4632-BE41-8105A35E1976}"/>
</file>

<file path=customXml/itemProps2.xml><?xml version="1.0" encoding="utf-8"?>
<ds:datastoreItem xmlns:ds="http://schemas.openxmlformats.org/officeDocument/2006/customXml" ds:itemID="{5A6B6568-552B-436A-93EC-46A02668E7D9}"/>
</file>

<file path=customXml/itemProps3.xml><?xml version="1.0" encoding="utf-8"?>
<ds:datastoreItem xmlns:ds="http://schemas.openxmlformats.org/officeDocument/2006/customXml" ds:itemID="{DB1E35B9-84FD-4B1D-AD65-6BEC5207ACDA}"/>
</file>

<file path=customXml/itemProps4.xml><?xml version="1.0" encoding="utf-8"?>
<ds:datastoreItem xmlns:ds="http://schemas.openxmlformats.org/officeDocument/2006/customXml" ds:itemID="{1C0925C2-6BD6-468A-9CF1-D05F52741B08}"/>
</file>

<file path=docProps/app.xml><?xml version="1.0" encoding="utf-8"?>
<Properties xmlns="http://schemas.openxmlformats.org/officeDocument/2006/extended-properties" xmlns:vt="http://schemas.openxmlformats.org/officeDocument/2006/docPropsVTypes">
  <Template>EMI_PPT_V5</Template>
  <TotalTime>0</TotalTime>
  <Words>1385</Words>
  <Application>Microsoft Office PowerPoint</Application>
  <PresentationFormat>On-screen Show (4:3)</PresentationFormat>
  <Paragraphs>271</Paragraphs>
  <Slides>32</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32</vt:i4>
      </vt:variant>
    </vt:vector>
  </HeadingPairs>
  <TitlesOfParts>
    <vt:vector size="36" baseType="lpstr">
      <vt:lpstr>Arial</vt:lpstr>
      <vt:lpstr>Times New Roman</vt:lpstr>
      <vt:lpstr>Wingdings</vt:lpstr>
      <vt:lpstr>EMI_PPT</vt:lpstr>
      <vt:lpstr>Lesson 1: Introductions and Overview</vt:lpstr>
      <vt:lpstr>Let's Get Acquainted!</vt:lpstr>
      <vt:lpstr>Course Agenda</vt:lpstr>
      <vt:lpstr>Course Prerequisites</vt:lpstr>
      <vt:lpstr>Hints for Success</vt:lpstr>
      <vt:lpstr>Course Tasks</vt:lpstr>
      <vt:lpstr>Lesson 1: Goal and Objectives</vt:lpstr>
      <vt:lpstr>What is Hazus?</vt:lpstr>
      <vt:lpstr>Supported Hazards</vt:lpstr>
      <vt:lpstr>History</vt:lpstr>
      <vt:lpstr>User Levels</vt:lpstr>
      <vt:lpstr>Supporting Emergency Management</vt:lpstr>
      <vt:lpstr>Loss Estimation Process</vt:lpstr>
      <vt:lpstr>Inventory (Exposure)</vt:lpstr>
      <vt:lpstr>Integrating User-Provided Data</vt:lpstr>
      <vt:lpstr>Hazus 4.2 Capabilities</vt:lpstr>
      <vt:lpstr>Hardware and Software Requirements</vt:lpstr>
      <vt:lpstr>FEMA Hazus Website</vt:lpstr>
      <vt:lpstr>Installation</vt:lpstr>
      <vt:lpstr>Study Region Location</vt:lpstr>
      <vt:lpstr>State Inventory Data</vt:lpstr>
      <vt:lpstr>What is a Study Region?</vt:lpstr>
      <vt:lpstr>Study Region Size</vt:lpstr>
      <vt:lpstr>Study Region Options</vt:lpstr>
      <vt:lpstr>Discussion 1.1: Capabilities of Hazus</vt:lpstr>
      <vt:lpstr>Lesson 1: Review</vt:lpstr>
      <vt:lpstr>Capstone Exercise Preview</vt:lpstr>
      <vt:lpstr>Capstone Exercise Preview</vt:lpstr>
      <vt:lpstr>Capstone Exercise Explanation</vt:lpstr>
      <vt:lpstr>Capstone Exercise Explanation</vt:lpstr>
      <vt:lpstr>Capstone Exercise Preparation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2019-03-04T14:15:11Z</dcterms:created>
  <dcterms:modified xsi:type="dcterms:W3CDTF">2019-03-08T17:27:06Z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0x0101001A4EFD91463C3843A9BA9A14DC38BC9D</vt:lpwstr>
  </property>
  <property fmtid="{D5CDD505-2E9C-101B-9397-08002B2CF9AE}" pid="3" name="Sensitive">
    <vt:bool>false</vt:bool>
  </property>
  <property fmtid="{D5CDD505-2E9C-101B-9397-08002B2CF9AE}" pid="5" name="Organizational Function">
    <vt:lpwstr/>
  </property>
  <property fmtid="{D5CDD505-2E9C-101B-9397-08002B2CF9AE}" pid="6" name="Mission Area">
    <vt:lpwstr/>
  </property>
</Properties>
</file>