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2AD65-9891-4E11-81BF-4FCA40BD101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8CB19-6852-4217-8AF9-9E2C024F5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6623668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21646-2BAF-4A0C-8EDB-6068EE7752E7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60C3A5-687F-435E-B7AD-7CE2F867D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225758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F8A92-FC22-46BF-9338-3D96F7975B4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01AFDC-7F25-4DC8-BA29-C5C563D492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331496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802CB-B091-4E48-95A8-58C973154E1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57C405-820F-4DA3-B3A2-65058215FD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668674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24F48-D599-4A88-A0EE-8503EDA4BDE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67628-E125-4D4E-8762-467AD075F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0948082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208C-8AAC-48B2-8028-946E4DD6EB25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39102-BCAD-47C8-81F8-B168AFFA40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781279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98B51-2F9B-42DA-B67E-EA431A78109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DF90E0-3CAC-4556-880A-A154AF98E9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589286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9F421-0BCE-4BE4-AAF8-260885EC425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E9F4F-1ED6-40F7-8BB7-1CE9A0FECE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112575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8CD8C8-3CC5-4847-9E21-28715CAE2D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702643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92E59-2A0C-46BB-BFBA-2F5699E6A14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431DC3-3F7A-4CDE-9BE9-D73CE5A254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029755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95359-3510-41F3-9556-AAC767DAFA5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576155-2A0C-4E7C-B99F-E0673BC249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26108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748D0-E10F-4D12-AF13-5E757B05DEA4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922647-5D3F-4651-A116-4ADA25A283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268250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0C8F0-2B91-4411-836F-90730282E0D3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A068B3-5946-4DB0-AF6B-9242CCE0C4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887590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7FC99-ABF4-49BE-9AFA-EF7197129BC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468A6B-B06C-42C9-99CF-E577261A08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04874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2B39D-FE5A-4E00-B211-808CF385991D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31E9D-CB5B-43B9-81D3-7B6EC43B7C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828557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73E2B4-C071-4913-B82C-F23F52B3E441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F8DA4E3-8C9D-4E9D-AD88-24F17C3C10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8105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22EE11-9601-4541-9760-BA5FA9A5B77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A948519B-5D6E-49C9-BAEA-533943C81F9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ft.esri.com/" TargetMode="External"/><Relationship Id="rId2" Type="http://schemas.openxmlformats.org/officeDocument/2006/relationships/hyperlink" Target="http://data.femadata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17: Hazus Products and Communication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2A068B3-5946-4DB0-AF6B-9242CCE0C45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Demonstration 17.2: sFTP Distribution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Explore WinSCP in accessing FEMA data repository.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Demonstration 17.2: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WinSCP and Log-in.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Navigate to Desired Destination Folder.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Upload File(s).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View Online Destination.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GIS Online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Esri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products: ArcGIS Online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Map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Viewer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Story Maps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Dashboards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CartoDB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Tableau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Government GeoPlatform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17.3: ArcGIS Online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Explore ArcGIS Online as an online option for creating maps and communication information.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20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17.3: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Go to ESRI's site to access ArcGIS Online.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Load data of your choice.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View online map.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View geoplatform.gov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Static Maps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Standalone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images that do not require a mapping library or API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Easy option for printing maps or embedding maps on a webpage.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May be created through: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Screenshots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of interactive maps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Export from mapping platform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17.4: Static Maps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Create a static map from the results of one of the activities you completed in this course.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17.4: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Region and Scenario of Your Choice.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Define Resolution (default 300 dpi) and Output Image Quality. 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Communication of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Cartographic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design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Spatial and temporal elements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Uncertainty and error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Embedding disclaimers into maps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17: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some examples of online mapping platforms?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the benefits of online communications?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the benefits of static maps?  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17: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understand how Hazus can be used to generate meaningful communication products.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List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various examples of online mapping platforms.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Explain the benefits of online communications.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Describe the benefits of static maps.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Packaging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mapped layer can be exported as a shapefile or geodatabase feature class.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Output file types: feature class, table, database, shapefile, raster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Geodatabases: store multiple feature classes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Shapefiles must be zipped before sending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HPRs: include SQL tables and hazard datasets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you do not have Hazus, you can still view HPRs in ArcMap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Change HPR to zip file and connect to SQL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Export Tool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Script that exports results from Hazus study regions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C:\Program Files (x86)\Hazus-MH\BIN\Tools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Creates a geodatabase</a:t>
            </a:r>
            <a:endParaRPr lang="en-US"/>
          </a:p>
        </p:txBody>
      </p:sp>
      <p:pic>
        <p:nvPicPr>
          <p:cNvPr id="8" name="Picture 4" descr="Arc Toobox window with Hazus Export highlighted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68" y="1152525"/>
            <a:ext cx="3282838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D2922647-5D3F-4651-A116-4ADA25A283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Reports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Consolidate data and provide summary findings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Valuable tools in communicating to decision makers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Options vary for different hazards</a:t>
            </a:r>
            <a:endParaRPr lang="en-US"/>
          </a:p>
        </p:txBody>
      </p:sp>
      <p:pic>
        <p:nvPicPr>
          <p:cNvPr id="8" name="Picture 5" descr="On the left, an image of the Results Tab open and Summary Reports selected, on the right the Summary Reports window open for selecting desired reports for inclusion in the analysis.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493" y="3471863"/>
            <a:ext cx="5269013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2A068B3-5946-4DB0-AF6B-9242CCE0C45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Hazus Reports</a:t>
            </a:r>
            <a:endParaRPr lang="en-US" altLang="en-US" smtClean="0"/>
          </a:p>
        </p:txBody>
      </p:sp>
      <p:pic>
        <p:nvPicPr>
          <p:cNvPr id="6" name="Picture 4" descr="A summary report showing Building Stock Exposure by Building Type for a region in North Carolin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63" y="1153006"/>
            <a:ext cx="7335274" cy="447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17.1: Packaging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Export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UDF shapefile.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Export HAZUS HPR file.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15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Activity 17.1: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Open a Study Region.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Export the UDF Data.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Export Hazus HPR.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Secure File Transfer Protocol (sFTP)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Push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to sFTP for distribution.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FEMA </a:t>
            </a:r>
            <a:r>
              <a:rPr 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Cloud GIS Infrastructure Production Site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https://data.femadata.com/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Esri </a:t>
            </a:r>
            <a:r>
              <a:rPr 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Site</a:t>
            </a: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https://mft.esri.com/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Often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 predetermined life span of the data.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38CD8C8-3CC5-4847-9E21-28715CAE2D9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568ddf3f-b77f-46a0-9295-2b9495b51427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72F1E31E-18A3-4083-8482-1168CE12AFF2}"/>
</file>

<file path=customXml/itemProps2.xml><?xml version="1.0" encoding="utf-8"?>
<ds:datastoreItem xmlns:ds="http://schemas.openxmlformats.org/officeDocument/2006/customXml" ds:itemID="{36212F50-1299-4C8E-B60C-67232DF9A096}"/>
</file>

<file path=customXml/itemProps3.xml><?xml version="1.0" encoding="utf-8"?>
<ds:datastoreItem xmlns:ds="http://schemas.openxmlformats.org/officeDocument/2006/customXml" ds:itemID="{104B59E5-FFAE-4785-9BF6-C115098256DE}"/>
</file>

<file path=customXml/itemProps4.xml><?xml version="1.0" encoding="utf-8"?>
<ds:datastoreItem xmlns:ds="http://schemas.openxmlformats.org/officeDocument/2006/customXml" ds:itemID="{7B4E1751-FE9C-478A-80A7-176CA5E4FE12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537</Words>
  <Application>Microsoft Office PowerPoint</Application>
  <PresentationFormat>On-screen Show (4:3)</PresentationFormat>
  <Paragraphs>120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Wingdings</vt:lpstr>
      <vt:lpstr>EMI_PPT</vt:lpstr>
      <vt:lpstr>Lesson 17: Hazus Products and Communication</vt:lpstr>
      <vt:lpstr>Lesson 17: Goal and Objectives</vt:lpstr>
      <vt:lpstr>Packaging Data</vt:lpstr>
      <vt:lpstr>Hazus Export Tool</vt:lpstr>
      <vt:lpstr>Hazus Reports</vt:lpstr>
      <vt:lpstr>Hazus Reports</vt:lpstr>
      <vt:lpstr>Activity 17.1: Packaging Data</vt:lpstr>
      <vt:lpstr>Activity 17.1: Tasks</vt:lpstr>
      <vt:lpstr>Secure File Transfer Protocol (sFTP)</vt:lpstr>
      <vt:lpstr>Demonstration 17.2: sFTP Distribution</vt:lpstr>
      <vt:lpstr>Demonstration 17.2: Tasks</vt:lpstr>
      <vt:lpstr>GIS Online</vt:lpstr>
      <vt:lpstr>Activity 17.3: ArcGIS Online</vt:lpstr>
      <vt:lpstr>Activity 17.3: Tasks</vt:lpstr>
      <vt:lpstr>Static Maps</vt:lpstr>
      <vt:lpstr>Activity 17.4: Static Maps</vt:lpstr>
      <vt:lpstr>Activity 17.4: Tasks</vt:lpstr>
      <vt:lpstr>Communication of Data</vt:lpstr>
      <vt:lpstr>Lesson 17: Review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2019-03-04T14:21:08Z</dcterms:created>
  <dcterms:modified xsi:type="dcterms:W3CDTF">2019-03-08T18:14:20Z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