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5161C-B545-4B4C-96AE-59655819058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C080B1-CCF8-494C-A9DE-FF3B321D07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504336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94621-2ECC-407D-84E6-11D17A18B11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0AE56-F567-413C-A042-43E0645F72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64996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8C57E-182A-49AF-9DE2-0FBEAE9E2F9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83F459-554D-4E2B-B943-9F2FC19179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637936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547F-939B-42D5-9B40-F578FAAA68F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82AD9C-C36F-4DE3-8D4E-4B8EA363C5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8614308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34642-70AE-4EEB-87E3-6E07AD7EA68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389048-92E5-4B5C-AFDD-D0FF5CC60C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96200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5EA7A-4107-40B8-A8E3-026F7A38D1E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CC332-A898-4705-8178-270E8776AE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52628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3BE51-3A0A-4F35-9B8B-8653C0EF786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A329E-ED2C-40DB-B716-550755FD56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481674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67CAF-56E4-4439-B2CF-B3F4788C484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B7162-3A69-4F66-99E3-C2AA020470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552055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90DFCD-9F13-4629-81F4-1C05FC7C70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141669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AA5CD-AE9C-4D6F-96E3-8186E69C6B6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09800-75F6-4814-BC13-A2EBDDBDBD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3685615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8E11B-A8D8-4A48-B944-318009EB886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70D186-D4D5-4766-B50F-D067ABE6E2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818139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0E6BF-A34C-4D91-803A-8E0B51826E5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87495-AAD8-4F90-B21E-026E17260B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285366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D522-B609-45FA-BA55-10F6C9D58D3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ED1BC4-D18E-4AC6-9E4C-F955042E72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04158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D9DA2-549B-4947-8F2E-0E3E0771953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092BF-85F6-44A3-95F4-2B46B44E36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09288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58C57-6154-4F87-A487-3DC54E3314B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D171EA-75D7-48AA-9070-6F9F3154CE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597036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311929-0F4E-4E15-B78A-A7F53B655F2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F29EA9-B11C-45AA-BC1B-C563FD0C3A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62320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160794B-4A25-4B05-8AD9-43AFDB11C22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5BDA62E5-760C-4509-8451-AEB5F6ACD1B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7: Site-Specific Data and User-Defined Facilities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B8ED1BC4-D18E-4AC6-9E4C-F955042E72FF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Hazard-Specific Data: Flood Analysis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Debris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Weight (no vegetative): R.S. Means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Shelter: State Homeland Security and local shelter personnel.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Economic Loss: U.S. Dept. of Commerces Bureau of Economic Analysis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Agriculture products: damage functions from the U.S. Army Corps of Engineers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Vehicles: count based on building occupancies in each census block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Hazard-Specific Data: Earthquake Analysis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Debris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Weight (no vegetative): R.S. Means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Shelter: State Homeland Security and local shelter personnel.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Economic Loss: U.S. Dept. of Commerces Bureau of Economic Analysis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Fire Following: Local fire departments, universities (geology and earthquake hazard research)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Transportation Economic Loss: Regional and local planning agencies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Utility Economic Loss: Utility companies (private and local)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Hazard-Specific Data: Tsunami Analysis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General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Building Stock: US Army Corps of Engineers National Structure (NSI) point data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Essential User-Defined Facilities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Casualty analysis: hazard boundary and fatality boundary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Pedestrian evacuation: travel and warning times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Community preparedness level (evacuation): FEMA rating of good, fair, or poor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Traffic factor (evacuation): travel speed and road networks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7.2: UDF Database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Load UDF into Hazus through CDMS.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20 minutes 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7.2: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CDMS and confirm or change State Database.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Import the UDF data with CDMS and set Import Parameters.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Complete Data Field Mapping.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View Table and Import into State Geodatabase.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7: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is the difference between GBS and UDF?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data is required to complete an assessment?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the different analysis data for the various hazards.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7: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explore datasets that effectively support disaster operations.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differences between GBS and UDF.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Identify what data is required to complete an assessment.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Differentiate between the different hazards analysis data.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Difference Between GBS and UDF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General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Building Stock: an engineering based estimation of structures by occupancy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Aggregate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data by Census geography according to hazard type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Reported by square footage, dollar exposure, building count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Linked during development, but not in software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User-Defined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Facilities: building or structure specific data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Must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be imported through CDMS by the user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Provides actual locations of buildings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Replacement value rather than appraisal value of buildings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Site-Specific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Data: building or structure specific data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data included in Hazus inventory, such as hospitals, fire stations, and schools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May include user-defined, AEBM, high potential loss, essential, transportation and utility facilities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Damages assessed on an individual building basis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UDF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Produces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results and loss estimates at the structure level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Can often help facilitate risk discussions with individual homeowners or business owners in a community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Provides valuable information to help pre-screen properties and projects before going through a more in-depth Benefit-Cost Analysis (BCA)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Generally the best and most accurate approach to analyzing and communicating risk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Site-Specific Inventory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Provides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actual locations of buildings rather than aggregated General Building Stock tables (site-specific GBS data are referred to as user-defined facilities) 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Sources vary by inventory type: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Essential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Facilities: medical, fire, police, schools, etc.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High Potential Loss Facilities: dams, nuclear, military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Transportation Systems: bridges, highways, rail, airports, etc.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Utility Systems: water, oil, gas, electric, etc.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Hazardous Material Sites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User-Defined Facility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Hazard-Specific Data: Debris Analysis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complete an assessment of situation, the following data is needed: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Hazard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areas of impact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Demographics (# of households/density/land use)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Vegetation coverage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Critical infrastructure/assets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Assessor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can often be downloaded from county or city governments.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be free or require payment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Will require pre-processing for import to Hazus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Converting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assessor data to user-defined facilities: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Build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appropriate study region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Create building footprint centroids feature class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Demonstration 7.1: Tax Assessor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Explore Tax Assessor Data.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Hazard-Specific Data: Hurricane Analysis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Trees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U.S. Forestry Service, LiDAR-derived tree locations, State Department of Natural Resources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Terrain: Land cover datasets obtained from State Departments of Natural Resources, USGS, or locally derived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Shelter: Red Cross National Shelter System, State Homeland Security and local shelter personnel. Examine a historic disaster and the sheltering demographics and adjust the parameters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Economic Loss: U.S. Dept. of Commerces Bureau of Economic Analysis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0DFCD-9F13-4629-81F4-1C05FC7C70B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0CD36388-C602-4272-8BF9-22F52B75CA01}"/>
</file>

<file path=customXml/itemProps2.xml><?xml version="1.0" encoding="utf-8"?>
<ds:datastoreItem xmlns:ds="http://schemas.openxmlformats.org/officeDocument/2006/customXml" ds:itemID="{FFBFD584-604F-4B82-8773-A749AF5A73D7}"/>
</file>

<file path=customXml/itemProps3.xml><?xml version="1.0" encoding="utf-8"?>
<ds:datastoreItem xmlns:ds="http://schemas.openxmlformats.org/officeDocument/2006/customXml" ds:itemID="{2E2F41BB-86EC-405A-9916-6DF323F98FBB}"/>
</file>

<file path=customXml/itemProps4.xml><?xml version="1.0" encoding="utf-8"?>
<ds:datastoreItem xmlns:ds="http://schemas.openxmlformats.org/officeDocument/2006/customXml" ds:itemID="{535FD655-4567-4E40-A4AC-AD6637FA4765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713</Words>
  <Application>Microsoft Office PowerPoint</Application>
  <PresentationFormat>On-screen Show (4:3)</PresentationFormat>
  <Paragraphs>119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</vt:lpstr>
      <vt:lpstr>EMI_PPT</vt:lpstr>
      <vt:lpstr>Lesson 7: Site-Specific Data and User-Defined Facilities</vt:lpstr>
      <vt:lpstr>Lesson 7: Goal and Objectives</vt:lpstr>
      <vt:lpstr>Difference Between GBS and UDF</vt:lpstr>
      <vt:lpstr>UDF Data</vt:lpstr>
      <vt:lpstr>Site-Specific Inventory</vt:lpstr>
      <vt:lpstr>Hazard-Specific Data: Debris Analysis</vt:lpstr>
      <vt:lpstr>Assessor Data</vt:lpstr>
      <vt:lpstr>Demonstration 7.1: Tax Assessor Data</vt:lpstr>
      <vt:lpstr>Hazard-Specific Data: Hurricane Analysis</vt:lpstr>
      <vt:lpstr>Hazard-Specific Data: Flood Analysis</vt:lpstr>
      <vt:lpstr>Hazard-Specific Data: Earthquake Analysis</vt:lpstr>
      <vt:lpstr>Hazard-Specific Data: Tsunami Analysis</vt:lpstr>
      <vt:lpstr>Exercise 7.2: UDF Database</vt:lpstr>
      <vt:lpstr>Exercise 7.2: Tasks</vt:lpstr>
      <vt:lpstr>Lesson 7: Review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2019-03-04T14:17:29Z</dcterms:created>
  <dcterms:modified xsi:type="dcterms:W3CDTF">2019-03-08T17:57:45Z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