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FA7EE-4CBD-44D3-9E1D-BFBE117CA247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35785A-E54D-48F8-A661-60C669D4B6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253106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8B53F-7754-4992-A929-EC58E75CABA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54F044-7768-4240-85B0-C65D0AA9F5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6538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45E0-70C9-4F22-97E8-5E84A50D1C5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0A750-8D83-415F-B77A-A89DF18621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8180590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EED8F-BE18-496E-BF6B-38664DEC69A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402CB9-E9DB-446B-B936-6E8B474408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532851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63371-3856-4B3E-B494-2B33C6A48DD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57C349-057C-4269-97CD-E8816D8068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4079273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759A3-35A8-4E11-83D4-78CAE09892AD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EFEA7C-5F1D-4116-A704-D46C476D7B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277201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E404E-30BE-40F2-8350-4096A23890E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91414A-AB8D-4922-A262-2348B1FF71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669086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47D56-A0C7-4753-B3FE-D13793358A9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CA1A30-C8D3-4E62-9B66-8ED7E8F271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762397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2FBFB8-86C8-4BFD-B940-8E0983A03C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025699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3A5A4-A28A-489E-9097-3E11ED216FB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1F807-1054-4434-B671-5A9C462148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72342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9405D-75E0-4351-93C3-8B4116D50677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BBE9B1-8F36-4507-90ED-FB0030045C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4963241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5165B-86E5-4F60-A47D-6265F55377A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1F55F-09E5-449A-AD57-356B9F19B5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1707903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535E7-9FDE-4B2A-AF36-5F61D6B743F5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FF23C1-2FA8-403A-986C-65AA28F5AD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2445508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B6FD5-C9A0-4699-9069-1E3F4215905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C03BC8-0AD4-4C9D-A555-29D616905E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731305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A52AD-407B-4321-BA76-A454D5D6F9A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3F0A93-B9FF-4ECA-8445-57443EF3E7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1967592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4ECB27-BFD1-426D-AC71-D26E1C6AC08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856F58-67DD-4788-A4DA-E1BD9D33F7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07042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BAA295C-AEDD-4641-B535-717903DB2FDD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B17F1701-F216-4B01-8455-9C02EE1FBF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hazus-outreach@riskmapcds.com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ema.gov/hazus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19: Wrap-Up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4FF23C1-2FA8-403A-986C-65AA28F5ADF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19: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review the major themes of the course and discuss opportunities for learning more about Hazus.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After completing this lesson you will be able to: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courses and other training opportunities available to enhance your Hazus skills.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Identify additional resources available to explore to enhance your Hazus experience.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D2FBFB8-86C8-4BFD-B940-8E0983A03C6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Additional Training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Classroom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Courses: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E0170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Hazus for Hurricanes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E0172: Hazus for Floods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E0174: Hazus for Earthquake and Tsunami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E0177: Advanced Hazus Applications </a:t>
            </a:r>
            <a:r>
              <a:rPr lang="en-US" i="1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i="1" kern="120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coming soon)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E0190: ArcGIS for Emergency Managers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E0313: Basic Hazus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E0317: Comprehensive Data Management for Hazus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D2FBFB8-86C8-4BFD-B940-8E0983A03C6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Become A Hazus Expert!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Trained User 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E0190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ArcGIS for Emergency Managers (or prior GIS experience may substitute) 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E0313 Basic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E0317 Comprehensive Data Management (CDMS)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Minimum of Two of the follow:</a:t>
            </a:r>
            <a:endParaRPr lang="en-US" dirty="0"/>
          </a:p>
          <a:p>
            <a:pPr lvl="3" indent="-4572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E0170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Hurricanes</a:t>
            </a:r>
            <a:endParaRPr lang="en-US" dirty="0"/>
          </a:p>
          <a:p>
            <a:pPr lvl="3" indent="-4572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E0172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Floods</a:t>
            </a:r>
            <a:endParaRPr lang="en-US" dirty="0"/>
          </a:p>
          <a:p>
            <a:pPr lvl="3" indent="-4572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E0174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Earthquakes and Tsunami</a:t>
            </a:r>
            <a:endParaRPr lang="en-US" dirty="0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Practitioner 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E0190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ArcGIS for Emergency Managers (or prior GIS experience may substitute)  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E0313 Basic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E0317 Comprehensive Data Management (CDMS) 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Minimum of two of the follow: </a:t>
            </a:r>
            <a:endParaRPr lang="en-US" dirty="0"/>
          </a:p>
          <a:p>
            <a:pPr lvl="3" indent="-4572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E0170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Hurricanes</a:t>
            </a:r>
            <a:endParaRPr lang="en-US" dirty="0"/>
          </a:p>
          <a:p>
            <a:pPr lvl="3" indent="-4572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E0172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Floods</a:t>
            </a:r>
            <a:endParaRPr lang="en-US" dirty="0"/>
          </a:p>
          <a:p>
            <a:pPr lvl="3" indent="-4572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E0174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Earthquakes and Tsunami 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E0177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Advanced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Applications </a:t>
            </a:r>
            <a:endParaRPr lang="en-US" dirty="0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E0179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for Disaster Operations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D2FBFB8-86C8-4BFD-B940-8E0983A03C6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Hazus Community Participation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Annual Hazus User Conference Hazus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Quarterly Newsletter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National Hazus User Group calls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Local Hazus User Groups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Hazus Outreach Email: 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hazus-outreach@riskmapcds.com</a:t>
            </a:r>
            <a:endParaRPr lang="en-US"/>
          </a:p>
        </p:txBody>
      </p:sp>
      <p:pic>
        <p:nvPicPr>
          <p:cNvPr id="8" name="Picture 5" descr="Hazus Quartley Winter 2017 edition, front page.  Hazus Quartley featured story: Hazus Supports the 2018 Missouri State Hazard Mitigation Plan.  Hazus Quartley can be accessed at: https://www.fema.gov/media-library/assets/documents/10191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9" y="3471863"/>
            <a:ext cx="167502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4FF23C1-2FA8-403A-986C-65AA28F5ADF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Getting Help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Hazus </a:t>
            </a:r>
            <a:r>
              <a:rPr lang="en-US" b="1" kern="1200">
                <a:latin typeface="Arial" panose="020B0604020202020204" pitchFamily="34" charset="0"/>
                <a:cs typeface="Arial" panose="020B0604020202020204" pitchFamily="34" charset="0"/>
              </a:rPr>
              <a:t>Help Desk - email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hazus-support@riskmapcds.com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Consult </a:t>
            </a:r>
            <a:r>
              <a:rPr lang="en-US" b="1" kern="1200">
                <a:latin typeface="Arial" panose="020B0604020202020204" pitchFamily="34" charset="0"/>
                <a:cs typeface="Arial" panose="020B0604020202020204" pitchFamily="34" charset="0"/>
              </a:rPr>
              <a:t>the User Manuals and Technical Manuals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https://www.fema.gov/hazus-mh-user-technical-manuals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D2FBFB8-86C8-4BFD-B940-8E0983A03C6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FEMA Hazus Website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Primary FEMA resource for updated Hazus information: </a:t>
            </a:r>
            <a:b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FEMA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Hazus Website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https://www.fema.gov/hazus </a:t>
            </a:r>
            <a:endParaRPr lang="en-US"/>
          </a:p>
        </p:txBody>
      </p:sp>
      <p:pic>
        <p:nvPicPr>
          <p:cNvPr id="8" name="Picture 5" descr="FEMA Hazus Website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28" y="3471863"/>
            <a:ext cx="3172543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4FF23C1-2FA8-403A-986C-65AA28F5ADF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So in closing...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b="1" kern="1200">
                <a:latin typeface="Arial" panose="020B0604020202020204" pitchFamily="34" charset="0"/>
                <a:cs typeface="Arial" panose="020B0604020202020204" pitchFamily="34" charset="0"/>
              </a:rPr>
              <a:t>is Hazus and why should you use it?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D2FBFB8-86C8-4BFD-B940-8E0983A03C6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D2FBFB8-86C8-4BFD-B940-8E0983A03C6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8972D9D3-02AA-4255-9369-421D01CB77A0}"/>
</file>

<file path=customXml/itemProps2.xml><?xml version="1.0" encoding="utf-8"?>
<ds:datastoreItem xmlns:ds="http://schemas.openxmlformats.org/officeDocument/2006/customXml" ds:itemID="{6F903785-10D0-4C8F-8801-443616BE71AB}"/>
</file>

<file path=customXml/itemProps3.xml><?xml version="1.0" encoding="utf-8"?>
<ds:datastoreItem xmlns:ds="http://schemas.openxmlformats.org/officeDocument/2006/customXml" ds:itemID="{CF7C9368-C2A9-41AB-BC9B-54CCD70B30D9}"/>
</file>

<file path=customXml/itemProps4.xml><?xml version="1.0" encoding="utf-8"?>
<ds:datastoreItem xmlns:ds="http://schemas.openxmlformats.org/officeDocument/2006/customXml" ds:itemID="{A80173F8-7D1B-48CC-B43E-671C881087D0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255</Words>
  <Application>Microsoft Office PowerPoint</Application>
  <PresentationFormat>On-screen Show (4:3)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Wingdings</vt:lpstr>
      <vt:lpstr>EMI_PPT</vt:lpstr>
      <vt:lpstr>Lesson 19: Wrap-Up</vt:lpstr>
      <vt:lpstr>Lesson 19: Goal and Objectives</vt:lpstr>
      <vt:lpstr>Additional Training</vt:lpstr>
      <vt:lpstr>Become A Hazus Expert!</vt:lpstr>
      <vt:lpstr>Hazus Community Participation</vt:lpstr>
      <vt:lpstr>Getting Help</vt:lpstr>
      <vt:lpstr>FEMA Hazus Website</vt:lpstr>
      <vt:lpstr>So in closing...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2019-03-04T14:21:33Z</dcterms:created>
  <dcterms:modified xsi:type="dcterms:W3CDTF">2019-03-08T18:18:26Z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