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xml" ContentType="application/vnd.openxmlformats-officedocument.presentationml.slide+xml"/>
  <Override PartName="/ppt/slides/slide5.xml" ContentType="application/vnd.openxmlformats-officedocument.presentationml.slide+xml"/>
  <Override PartName="/ppt/slides/slide4.xml" ContentType="application/vnd.openxmlformats-officedocument.presentationml.slide+xml"/>
  <Override PartName="/ppt/slides/slide3.xml" ContentType="application/vnd.openxmlformats-officedocument.presentationml.slide+xml"/>
  <Override PartName="/ppt/slides/slide2.xml" ContentType="application/vnd.openxmlformats-officedocument.presentationml.slide+xml"/>
  <Override PartName="/ppt/slides/slide12.xml" ContentType="application/vnd.openxmlformats-officedocument.presentationml.slide+xml"/>
  <Override PartName="/ppt/slides/slide6.xml" ContentType="application/vnd.openxmlformats-officedocument.presentationml.slide+xml"/>
  <Override PartName="/ppt/slides/slide8.xml" ContentType="application/vnd.openxmlformats-officedocument.presentationml.slide+xml"/>
  <Override PartName="/ppt/slides/slide7.xml" ContentType="application/vnd.openxmlformats-officedocument.presentationml.slide+xml"/>
  <Override PartName="/ppt/slides/slide11.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Masters/slideMaster1.xml" ContentType="application/vnd.openxmlformats-officedocument.presentationml.slideMaster+xml"/>
  <Override PartName="/ppt/slideLayouts/slideLayout1.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7.xml" ContentType="application/vnd.openxmlformats-officedocument.presentationml.slideLayout+xml"/>
  <Override PartName="/ppt/slideLayouts/slideLayout6.xml" ContentType="application/vnd.openxmlformats-officedocument.presentationml.slideLayout+xml"/>
  <Override PartName="/ppt/slideLayouts/slideLayout5.xml" ContentType="application/vnd.openxmlformats-officedocument.presentationml.slideLayout+xml"/>
  <Override PartName="/ppt/slideLayouts/slideLayout4.xml" ContentType="application/vnd.openxmlformats-officedocument.presentationml.slideLayout+xml"/>
  <Override PartName="/ppt/slideLayouts/slideLayout3.xml" ContentType="application/vnd.openxmlformats-officedocument.presentationml.slideLayout+xml"/>
  <Override PartName="/ppt/slideLayouts/slideLayout2.xml" ContentType="application/vnd.openxmlformats-officedocument.presentationml.slideLayout+xml"/>
  <Override PartName="/ppt/slideLayouts/slideLayout12.xml" ContentType="application/vnd.openxmlformats-officedocument.presentationml.slideLayout+xml"/>
  <Override PartName="/ppt/slideLayouts/slideLayout11.xml" ContentType="application/vnd.openxmlformats-officedocument.presentationml.slideLayout+xml"/>
  <Override PartName="/ppt/slideLayouts/slideLayout14.xml" ContentType="application/vnd.openxmlformats-officedocument.presentationml.slideLayout+xml"/>
  <Override PartName="/ppt/slideLayouts/slideLayout16.xml" ContentType="application/vnd.openxmlformats-officedocument.presentationml.slideLayout+xml"/>
  <Override PartName="/ppt/slideLayouts/slideLayout13.xml" ContentType="application/vnd.openxmlformats-officedocument.presentationml.slideLayout+xml"/>
  <Override PartName="/ppt/slideLayouts/slideLayout15.xml" ContentType="application/vnd.openxmlformats-officedocument.presentationml.slideLayout+xml"/>
  <Override PartName="/ppt/theme/theme1.xml" ContentType="application/vnd.openxmlformats-officedocument.theme+xml"/>
  <Override PartName="/ppt/tableStyles.xml" ContentType="application/vnd.openxmlformats-officedocument.presentationml.tableStyles+xml"/>
  <Override PartName="/ppt/presProps.xml" ContentType="application/vnd.openxmlformats-officedocument.presentationml.presProps+xml"/>
  <Override PartName="/ppt/viewProps.xml" ContentType="application/vnd.openxmlformats-officedocument.presentationml.viewProps+xml"/>
  <Override PartName="/docProps/app.xml" ContentType="application/vnd.openxmlformats-officedocument.extended-properties+xml"/>
  <Override PartName="/docProps/core.xml" ContentType="application/vnd.openxmlformats-package.core-properties+xml"/>
  <Override PartName="/customXml/itemProps3.xml" ContentType="application/vnd.openxmlformats-officedocument.customXml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4.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60"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44" d="100"/>
          <a:sy n="144" d="100"/>
        </p:scale>
        <p:origin x="1476" y="12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customXml" Target="../customXml/item1.xml"/><Relationship Id="rId3" Type="http://schemas.openxmlformats.org/officeDocument/2006/relationships/slide" Target="slides/slide2.xml"/><Relationship Id="rId21" Type="http://schemas.openxmlformats.org/officeDocument/2006/relationships/customXml" Target="../customXml/item4.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20" Type="http://schemas.openxmlformats.org/officeDocument/2006/relationships/customXml" Target="../customXml/item3.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customXml" Target="../customXml/item2.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pPr>
              <a:defRPr/>
            </a:pPr>
            <a:fld id="{2FD84534-BC64-48D7-8773-C859085754B6}" type="datetimeFigureOut">
              <a:rPr lang="en-US"/>
              <a:pPr>
                <a:defRPr/>
              </a:pPr>
              <a:t>3/8/2019</a:t>
            </a:fld>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Slide Number Placeholder 3"/>
          <p:cNvSpPr>
            <a:spLocks noGrp="1"/>
          </p:cNvSpPr>
          <p:nvPr>
            <p:ph type="sldNum" sz="quarter" idx="12"/>
          </p:nvPr>
        </p:nvSpPr>
        <p:spPr>
          <a:ln/>
        </p:spPr>
        <p:txBody>
          <a:bodyPr/>
          <a:lstStyle>
            <a:lvl1pPr>
              <a:defRPr/>
            </a:lvl1pPr>
          </a:lstStyle>
          <a:p>
            <a:fld id="{59DF26FA-3858-4CB6-9AC1-69BA10F71868}" type="slidenum">
              <a:rPr lang="en-US" altLang="en-US"/>
              <a:pPr/>
              <a:t>‹#›</a:t>
            </a:fld>
            <a:endParaRPr lang="en-US" altLang="en-US"/>
          </a:p>
        </p:txBody>
      </p:sp>
    </p:spTree>
    <p:extLst>
      <p:ext uri="{BB962C8B-B14F-4D97-AF65-F5344CB8AC3E}">
        <p14:creationId xmlns:p14="http://schemas.microsoft.com/office/powerpoint/2010/main" val="3969422002"/>
      </p:ext>
    </p:extLst>
  </p:cSld>
  <p:clrMapOvr>
    <a:masterClrMapping/>
  </p:clrMapOvr>
  <p:transition>
    <p:wipe dir="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dirty="0"/>
          </a:p>
        </p:txBody>
      </p:sp>
      <p:sp>
        <p:nvSpPr>
          <p:cNvPr id="3" name="Content Placeholder 2"/>
          <p:cNvSpPr>
            <a:spLocks noGrp="1"/>
          </p:cNvSpPr>
          <p:nvPr>
            <p:ph idx="1"/>
          </p:nvPr>
        </p:nvSpPr>
        <p:spPr>
          <a:xfrm>
            <a:off x="3575050" y="273050"/>
            <a:ext cx="5111750" cy="5853113"/>
          </a:xfrm>
        </p:spPr>
        <p:txBody>
          <a:bodyPr/>
          <a:lstStyle>
            <a:lvl1pPr>
              <a:defRPr sz="1400"/>
            </a:lvl1pPr>
            <a:lvl2pPr>
              <a:defRPr sz="1400"/>
            </a:lvl2pPr>
            <a:lvl3pPr>
              <a:defRPr sz="1400"/>
            </a:lvl3pPr>
            <a:lvl4pPr>
              <a:defRPr sz="1400"/>
            </a:lvl4pPr>
            <a:lvl5pPr>
              <a:defRPr sz="14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fld id="{8EA8565B-027D-46EE-A6FB-2361DF4BA8ED}" type="datetimeFigureOut">
              <a:rPr lang="en-US"/>
              <a:pPr>
                <a:defRPr/>
              </a:pPr>
              <a:t>3/8/2019</a:t>
            </a:fld>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Slide Number Placeholder 3"/>
          <p:cNvSpPr>
            <a:spLocks noGrp="1"/>
          </p:cNvSpPr>
          <p:nvPr>
            <p:ph type="sldNum" sz="quarter" idx="12"/>
          </p:nvPr>
        </p:nvSpPr>
        <p:spPr>
          <a:ln/>
        </p:spPr>
        <p:txBody>
          <a:bodyPr/>
          <a:lstStyle>
            <a:lvl1pPr>
              <a:defRPr/>
            </a:lvl1pPr>
          </a:lstStyle>
          <a:p>
            <a:fld id="{4660653E-F3BE-4FFB-9692-2E1F2B0ABACF}" type="slidenum">
              <a:rPr lang="en-US" altLang="en-US"/>
              <a:pPr/>
              <a:t>‹#›</a:t>
            </a:fld>
            <a:endParaRPr lang="en-US" altLang="en-US"/>
          </a:p>
        </p:txBody>
      </p:sp>
    </p:spTree>
    <p:extLst>
      <p:ext uri="{BB962C8B-B14F-4D97-AF65-F5344CB8AC3E}">
        <p14:creationId xmlns:p14="http://schemas.microsoft.com/office/powerpoint/2010/main" val="3488101641"/>
      </p:ext>
    </p:extLst>
  </p:cSld>
  <p:clrMapOvr>
    <a:masterClrMapping/>
  </p:clrMapOvr>
  <p:transition>
    <p:wipe dir="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dirty="0"/>
          </a:p>
        </p:txBody>
      </p:sp>
      <p:sp>
        <p:nvSpPr>
          <p:cNvPr id="3" name="Picture Placeholder 2"/>
          <p:cNvSpPr>
            <a:spLocks noGrp="1"/>
          </p:cNvSpPr>
          <p:nvPr>
            <p:ph type="pic" idx="1"/>
          </p:nvPr>
        </p:nvSpPr>
        <p:spPr>
          <a:xfrm>
            <a:off x="1792288" y="612775"/>
            <a:ext cx="5486400" cy="4114800"/>
          </a:xfrm>
        </p:spPr>
        <p:txBody>
          <a:bodyPr>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endParaRPr lang="en-US" noProof="0" dirty="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fld id="{73FFD1FB-0741-4134-806E-17AA97037744}" type="datetimeFigureOut">
              <a:rPr lang="en-US"/>
              <a:pPr>
                <a:defRPr/>
              </a:pPr>
              <a:t>3/8/2019</a:t>
            </a:fld>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Slide Number Placeholder 3"/>
          <p:cNvSpPr>
            <a:spLocks noGrp="1"/>
          </p:cNvSpPr>
          <p:nvPr>
            <p:ph type="sldNum" sz="quarter" idx="12"/>
          </p:nvPr>
        </p:nvSpPr>
        <p:spPr>
          <a:ln/>
        </p:spPr>
        <p:txBody>
          <a:bodyPr/>
          <a:lstStyle>
            <a:lvl1pPr>
              <a:defRPr/>
            </a:lvl1pPr>
          </a:lstStyle>
          <a:p>
            <a:fld id="{AAC9E1DC-A2D3-4889-909A-CDCF47C8E041}" type="slidenum">
              <a:rPr lang="en-US" altLang="en-US"/>
              <a:pPr/>
              <a:t>‹#›</a:t>
            </a:fld>
            <a:endParaRPr lang="en-US" altLang="en-US"/>
          </a:p>
        </p:txBody>
      </p:sp>
    </p:spTree>
    <p:extLst>
      <p:ext uri="{BB962C8B-B14F-4D97-AF65-F5344CB8AC3E}">
        <p14:creationId xmlns:p14="http://schemas.microsoft.com/office/powerpoint/2010/main" val="3161176033"/>
      </p:ext>
    </p:extLst>
  </p:cSld>
  <p:clrMapOvr>
    <a:masterClrMapping/>
  </p:clrMapOvr>
  <p:transition>
    <p:wipe dir="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lvl1pPr>
              <a:defRPr sz="1400"/>
            </a:lvl1pPr>
            <a:lvl2pPr>
              <a:defRPr sz="1400"/>
            </a:lvl2pPr>
            <a:lvl3pPr>
              <a:defRPr sz="1400"/>
            </a:lvl3pPr>
            <a:lvl4pPr>
              <a:defRPr sz="1400"/>
            </a:lvl4pPr>
            <a:lvl5pPr>
              <a:defRPr sz="14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Rectangle 4"/>
          <p:cNvSpPr>
            <a:spLocks noGrp="1" noChangeArrowheads="1"/>
          </p:cNvSpPr>
          <p:nvPr>
            <p:ph type="dt" sz="half" idx="10"/>
          </p:nvPr>
        </p:nvSpPr>
        <p:spPr>
          <a:ln/>
        </p:spPr>
        <p:txBody>
          <a:bodyPr/>
          <a:lstStyle>
            <a:lvl1pPr>
              <a:defRPr/>
            </a:lvl1pPr>
          </a:lstStyle>
          <a:p>
            <a:pPr>
              <a:defRPr/>
            </a:pPr>
            <a:fld id="{A6C526A2-4EB6-4B83-8889-6222B8BE248C}" type="datetimeFigureOut">
              <a:rPr lang="en-US"/>
              <a:pPr>
                <a:defRPr/>
              </a:pPr>
              <a:t>3/8/2019</a:t>
            </a:fld>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Slide Number Placeholder 3"/>
          <p:cNvSpPr>
            <a:spLocks noGrp="1"/>
          </p:cNvSpPr>
          <p:nvPr>
            <p:ph type="sldNum" sz="quarter" idx="12"/>
          </p:nvPr>
        </p:nvSpPr>
        <p:spPr>
          <a:ln/>
        </p:spPr>
        <p:txBody>
          <a:bodyPr/>
          <a:lstStyle>
            <a:lvl1pPr>
              <a:defRPr/>
            </a:lvl1pPr>
          </a:lstStyle>
          <a:p>
            <a:fld id="{DFA5BBD9-E3D3-4D5F-AA4C-09A8A23B1576}" type="slidenum">
              <a:rPr lang="en-US" altLang="en-US"/>
              <a:pPr/>
              <a:t>‹#›</a:t>
            </a:fld>
            <a:endParaRPr lang="en-US" altLang="en-US"/>
          </a:p>
        </p:txBody>
      </p:sp>
    </p:spTree>
    <p:extLst>
      <p:ext uri="{BB962C8B-B14F-4D97-AF65-F5344CB8AC3E}">
        <p14:creationId xmlns:p14="http://schemas.microsoft.com/office/powerpoint/2010/main" val="407469025"/>
      </p:ext>
    </p:extLst>
  </p:cSld>
  <p:clrMapOvr>
    <a:masterClrMapping/>
  </p:clrMapOvr>
  <p:transition>
    <p:wipe dir="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304800"/>
            <a:ext cx="2057400" cy="54102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304800"/>
            <a:ext cx="6019800" cy="5410200"/>
          </a:xfrm>
        </p:spPr>
        <p:txBody>
          <a:bodyPr vert="eaVert"/>
          <a:lstStyle>
            <a:lvl1pPr>
              <a:defRPr sz="1400"/>
            </a:lvl1pPr>
            <a:lvl2pPr>
              <a:defRPr sz="1400"/>
            </a:lvl2pPr>
            <a:lvl3pPr>
              <a:defRPr sz="1400"/>
            </a:lvl3pPr>
            <a:lvl4pPr>
              <a:defRPr sz="1400"/>
            </a:lvl4pPr>
            <a:lvl5pPr>
              <a:defRPr sz="14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Rectangle 4"/>
          <p:cNvSpPr>
            <a:spLocks noGrp="1" noChangeArrowheads="1"/>
          </p:cNvSpPr>
          <p:nvPr>
            <p:ph type="dt" sz="half" idx="10"/>
          </p:nvPr>
        </p:nvSpPr>
        <p:spPr>
          <a:ln/>
        </p:spPr>
        <p:txBody>
          <a:bodyPr/>
          <a:lstStyle>
            <a:lvl1pPr>
              <a:defRPr/>
            </a:lvl1pPr>
          </a:lstStyle>
          <a:p>
            <a:pPr>
              <a:defRPr/>
            </a:pPr>
            <a:fld id="{18E5E20E-40C5-43BB-BCE5-EAC1B1844990}" type="datetimeFigureOut">
              <a:rPr lang="en-US"/>
              <a:pPr>
                <a:defRPr/>
              </a:pPr>
              <a:t>3/8/2019</a:t>
            </a:fld>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Slide Number Placeholder 3"/>
          <p:cNvSpPr>
            <a:spLocks noGrp="1"/>
          </p:cNvSpPr>
          <p:nvPr>
            <p:ph type="sldNum" sz="quarter" idx="12"/>
          </p:nvPr>
        </p:nvSpPr>
        <p:spPr>
          <a:ln/>
        </p:spPr>
        <p:txBody>
          <a:bodyPr/>
          <a:lstStyle>
            <a:lvl1pPr>
              <a:defRPr/>
            </a:lvl1pPr>
          </a:lstStyle>
          <a:p>
            <a:fld id="{5DB29821-4F46-47D8-8DA4-A0550057578D}" type="slidenum">
              <a:rPr lang="en-US" altLang="en-US"/>
              <a:pPr/>
              <a:t>‹#›</a:t>
            </a:fld>
            <a:endParaRPr lang="en-US" altLang="en-US"/>
          </a:p>
        </p:txBody>
      </p:sp>
    </p:spTree>
    <p:extLst>
      <p:ext uri="{BB962C8B-B14F-4D97-AF65-F5344CB8AC3E}">
        <p14:creationId xmlns:p14="http://schemas.microsoft.com/office/powerpoint/2010/main" val="2973279188"/>
      </p:ext>
    </p:extLst>
  </p:cSld>
  <p:clrMapOvr>
    <a:masterClrMapping/>
  </p:clrMapOvr>
  <p:transition>
    <p:wipe dir="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304800"/>
            <a:ext cx="8229600" cy="639763"/>
          </a:xfrm>
        </p:spPr>
        <p:txBody>
          <a:bodyPr/>
          <a:lstStyle/>
          <a:p>
            <a:r>
              <a:rPr lang="en-US" smtClean="0"/>
              <a:t>Click to edit Master title style</a:t>
            </a:r>
            <a:endParaRPr lang="en-US"/>
          </a:p>
        </p:txBody>
      </p:sp>
      <p:sp>
        <p:nvSpPr>
          <p:cNvPr id="3" name="Content Placeholder 2"/>
          <p:cNvSpPr>
            <a:spLocks noGrp="1"/>
          </p:cNvSpPr>
          <p:nvPr>
            <p:ph idx="1"/>
          </p:nvPr>
        </p:nvSpPr>
        <p:spPr>
          <a:xfrm>
            <a:off x="457200" y="1068388"/>
            <a:ext cx="8229600" cy="4646612"/>
          </a:xfrm>
        </p:spPr>
        <p:txBody>
          <a:bodyPr/>
          <a:lstStyle>
            <a:lvl1pPr>
              <a:defRPr sz="1400"/>
            </a:lvl1pPr>
            <a:lvl2pPr>
              <a:defRPr sz="1400"/>
            </a:lvl2pPr>
            <a:lvl3pPr>
              <a:defRPr sz="1400"/>
            </a:lvl3pPr>
            <a:lvl4pPr>
              <a:defRPr sz="1400"/>
            </a:lvl4pPr>
            <a:lvl5pPr>
              <a:defRPr sz="14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Rectangle 4"/>
          <p:cNvSpPr>
            <a:spLocks noGrp="1" noChangeArrowheads="1"/>
          </p:cNvSpPr>
          <p:nvPr>
            <p:ph type="dt" sz="half" idx="10"/>
          </p:nvPr>
        </p:nvSpPr>
        <p:spPr>
          <a:ln/>
        </p:spPr>
        <p:txBody>
          <a:bodyPr/>
          <a:lstStyle>
            <a:lvl1pPr>
              <a:defRPr/>
            </a:lvl1pPr>
          </a:lstStyle>
          <a:p>
            <a:pPr>
              <a:defRPr/>
            </a:pPr>
            <a:fld id="{0B47FD83-C5E3-4669-810F-69E11FC58B38}" type="datetimeFigureOut">
              <a:rPr lang="en-US"/>
              <a:pPr>
                <a:defRPr/>
              </a:pPr>
              <a:t>3/8/2019</a:t>
            </a:fld>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Slide Number Placeholder 3"/>
          <p:cNvSpPr>
            <a:spLocks noGrp="1"/>
          </p:cNvSpPr>
          <p:nvPr>
            <p:ph type="sldNum" sz="quarter" idx="12"/>
          </p:nvPr>
        </p:nvSpPr>
        <p:spPr>
          <a:ln/>
        </p:spPr>
        <p:txBody>
          <a:bodyPr/>
          <a:lstStyle>
            <a:lvl1pPr>
              <a:defRPr/>
            </a:lvl1pPr>
          </a:lstStyle>
          <a:p>
            <a:fld id="{40090B02-A800-4BFF-8A18-948E7A34EB5A}" type="slidenum">
              <a:rPr lang="en-US" altLang="en-US"/>
              <a:pPr/>
              <a:t>‹#›</a:t>
            </a:fld>
            <a:endParaRPr lang="en-US" altLang="en-US"/>
          </a:p>
        </p:txBody>
      </p:sp>
    </p:spTree>
    <p:extLst>
      <p:ext uri="{BB962C8B-B14F-4D97-AF65-F5344CB8AC3E}">
        <p14:creationId xmlns:p14="http://schemas.microsoft.com/office/powerpoint/2010/main" val="20288756"/>
      </p:ext>
    </p:extLst>
  </p:cSld>
  <p:clrMapOvr>
    <a:masterClrMapping/>
  </p:clrMapOvr>
  <p:transition>
    <p:wipe dir="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x" preserve="1">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Text Placeholder 2"/>
          <p:cNvSpPr>
            <a:spLocks noGrp="1"/>
          </p:cNvSpPr>
          <p:nvPr>
            <p:ph type="body" idx="1"/>
          </p:nvPr>
        </p:nvSpPr>
        <p:spPr/>
        <p:txBody>
          <a:bodyPr/>
          <a:lstStyle>
            <a:lvl1pPr>
              <a:defRPr sz="1400"/>
            </a:lvl1pPr>
            <a:lvl2pPr>
              <a:defRPr sz="1400"/>
            </a:lvl2pPr>
            <a:lvl3pPr>
              <a:defRPr sz="1400"/>
            </a:lvl3pPr>
            <a:lvl4pPr>
              <a:defRPr sz="1400"/>
            </a:lvl4pPr>
            <a:lvl5pPr>
              <a:defRPr sz="14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Rectangle 4"/>
          <p:cNvSpPr>
            <a:spLocks noGrp="1" noChangeArrowheads="1"/>
          </p:cNvSpPr>
          <p:nvPr>
            <p:ph type="dt" sz="half" idx="10"/>
          </p:nvPr>
        </p:nvSpPr>
        <p:spPr>
          <a:ln/>
        </p:spPr>
        <p:txBody>
          <a:bodyPr/>
          <a:lstStyle>
            <a:lvl1pPr>
              <a:defRPr/>
            </a:lvl1pPr>
          </a:lstStyle>
          <a:p>
            <a:pPr>
              <a:defRPr/>
            </a:pPr>
            <a:fld id="{45DAD963-FC25-421E-8F07-37047BC1CEB3}" type="datetimeFigureOut">
              <a:rPr lang="en-US"/>
              <a:pPr>
                <a:defRPr/>
              </a:pPr>
              <a:t>3/8/2019</a:t>
            </a:fld>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Slide Number Placeholder 3"/>
          <p:cNvSpPr>
            <a:spLocks noGrp="1"/>
          </p:cNvSpPr>
          <p:nvPr>
            <p:ph type="sldNum" sz="quarter" idx="12"/>
          </p:nvPr>
        </p:nvSpPr>
        <p:spPr>
          <a:ln/>
        </p:spPr>
        <p:txBody>
          <a:bodyPr/>
          <a:lstStyle>
            <a:lvl1pPr>
              <a:defRPr/>
            </a:lvl1pPr>
          </a:lstStyle>
          <a:p>
            <a:fld id="{F3798A2E-E63C-4651-9094-72A91D778AE8}" type="slidenum">
              <a:rPr lang="en-US" altLang="en-US"/>
              <a:pPr/>
              <a:t>‹#›</a:t>
            </a:fld>
            <a:endParaRPr lang="en-US" altLang="en-US"/>
          </a:p>
        </p:txBody>
      </p:sp>
    </p:spTree>
    <p:extLst>
      <p:ext uri="{BB962C8B-B14F-4D97-AF65-F5344CB8AC3E}">
        <p14:creationId xmlns:p14="http://schemas.microsoft.com/office/powerpoint/2010/main" val="2563399266"/>
      </p:ext>
    </p:extLst>
  </p:cSld>
  <p:clrMapOvr>
    <a:masterClrMapping/>
  </p:clrMapOvr>
  <p:transition>
    <p:wipe dir="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fld id="{78C800F1-0AAA-4B95-B8A8-5E866402FF9D}" type="datetimeFigureOut">
              <a:rPr lang="en-US"/>
              <a:pPr>
                <a:defRPr/>
              </a:pPr>
              <a:t>3/8/2019</a:t>
            </a:fld>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Slide Number Placeholder 3"/>
          <p:cNvSpPr>
            <a:spLocks noGrp="1"/>
          </p:cNvSpPr>
          <p:nvPr>
            <p:ph type="sldNum" sz="quarter" idx="12"/>
          </p:nvPr>
        </p:nvSpPr>
        <p:spPr>
          <a:ln/>
        </p:spPr>
        <p:txBody>
          <a:bodyPr/>
          <a:lstStyle>
            <a:lvl1pPr>
              <a:defRPr/>
            </a:lvl1pPr>
          </a:lstStyle>
          <a:p>
            <a:fld id="{68992F38-2E75-4BAF-91C4-AE1BD85A98B8}" type="slidenum">
              <a:rPr lang="en-US" altLang="en-US"/>
              <a:pPr/>
              <a:t>‹#›</a:t>
            </a:fld>
            <a:endParaRPr lang="en-US" altLang="en-US"/>
          </a:p>
        </p:txBody>
      </p:sp>
    </p:spTree>
    <p:extLst>
      <p:ext uri="{BB962C8B-B14F-4D97-AF65-F5344CB8AC3E}">
        <p14:creationId xmlns:p14="http://schemas.microsoft.com/office/powerpoint/2010/main" val="2361430597"/>
      </p:ext>
    </p:extLst>
  </p:cSld>
  <p:clrMapOvr>
    <a:masterClrMapping/>
  </p:clrMapOvr>
  <p:transition>
    <p:wipe dir="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normAutofit/>
          </a:bodyPr>
          <a:lstStyle>
            <a:lvl1pPr marL="0">
              <a:defRPr sz="2800" b="0"/>
            </a:lvl1pPr>
            <a:lvl2pPr>
              <a:defRPr sz="2800" b="0"/>
            </a:lvl2pPr>
            <a:lvl3pPr>
              <a:defRPr sz="2800" b="0"/>
            </a:lvl3pPr>
            <a:lvl4pPr marL="1371600" indent="-342900">
              <a:buSzPct val="75000"/>
              <a:buFont typeface="Wingdings" panose="05000000000000000000" pitchFamily="2" charset="2"/>
              <a:buChar char="§"/>
              <a:defRPr sz="2800" b="0"/>
            </a:lvl4pPr>
            <a:lvl5pPr>
              <a:defRPr sz="2800" b="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Rectangle 5"/>
          <p:cNvSpPr>
            <a:spLocks noGrp="1" noChangeArrowheads="1"/>
          </p:cNvSpPr>
          <p:nvPr>
            <p:ph type="ftr" sz="quarter" idx="10"/>
          </p:nvPr>
        </p:nvSpPr>
        <p:spPr/>
        <p:txBody>
          <a:bodyPr/>
          <a:lstStyle>
            <a:lvl1pPr>
              <a:defRPr/>
            </a:lvl1pPr>
          </a:lstStyle>
          <a:p>
            <a:pPr>
              <a:defRPr/>
            </a:pPr>
            <a:endParaRPr lang="en-US"/>
          </a:p>
        </p:txBody>
      </p:sp>
      <p:sp>
        <p:nvSpPr>
          <p:cNvPr id="5" name="Slide Number Placeholder 3"/>
          <p:cNvSpPr>
            <a:spLocks noGrp="1"/>
          </p:cNvSpPr>
          <p:nvPr>
            <p:ph type="sldNum" sz="quarter" idx="11"/>
          </p:nvPr>
        </p:nvSpPr>
        <p:spPr/>
        <p:txBody>
          <a:bodyPr/>
          <a:lstStyle>
            <a:lvl1pPr>
              <a:defRPr/>
            </a:lvl1pPr>
          </a:lstStyle>
          <a:p>
            <a:fld id="{631DC5FE-44C6-4F30-BB6B-EB8F5CDC1DA6}" type="slidenum">
              <a:rPr lang="en-US" altLang="en-US"/>
              <a:pPr/>
              <a:t>‹#›</a:t>
            </a:fld>
            <a:endParaRPr lang="en-US" altLang="en-US"/>
          </a:p>
        </p:txBody>
      </p:sp>
    </p:spTree>
    <p:extLst>
      <p:ext uri="{BB962C8B-B14F-4D97-AF65-F5344CB8AC3E}">
        <p14:creationId xmlns:p14="http://schemas.microsoft.com/office/powerpoint/2010/main" val="2504910203"/>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fld id="{70A65C27-AC20-4333-99D3-9C23360C15FC}" type="datetimeFigureOut">
              <a:rPr lang="en-US"/>
              <a:pPr>
                <a:defRPr/>
              </a:pPr>
              <a:t>3/8/2019</a:t>
            </a:fld>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Slide Number Placeholder 3"/>
          <p:cNvSpPr>
            <a:spLocks noGrp="1"/>
          </p:cNvSpPr>
          <p:nvPr>
            <p:ph type="sldNum" sz="quarter" idx="12"/>
          </p:nvPr>
        </p:nvSpPr>
        <p:spPr>
          <a:ln/>
        </p:spPr>
        <p:txBody>
          <a:bodyPr/>
          <a:lstStyle>
            <a:lvl1pPr>
              <a:defRPr/>
            </a:lvl1pPr>
          </a:lstStyle>
          <a:p>
            <a:fld id="{FC8C669D-BE42-4775-B97E-1DE6B8974646}" type="slidenum">
              <a:rPr lang="en-US" altLang="en-US"/>
              <a:pPr/>
              <a:t>‹#›</a:t>
            </a:fld>
            <a:endParaRPr lang="en-US" altLang="en-US"/>
          </a:p>
        </p:txBody>
      </p:sp>
    </p:spTree>
    <p:extLst>
      <p:ext uri="{BB962C8B-B14F-4D97-AF65-F5344CB8AC3E}">
        <p14:creationId xmlns:p14="http://schemas.microsoft.com/office/powerpoint/2010/main" val="1114383011"/>
      </p:ext>
    </p:extLst>
  </p:cSld>
  <p:clrMapOvr>
    <a:masterClrMapping/>
  </p:clrMapOvr>
  <p:transition>
    <p:wipe dir="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Two Column (Pic Lef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Content Placeholder 3"/>
          <p:cNvSpPr>
            <a:spLocks noGrp="1"/>
          </p:cNvSpPr>
          <p:nvPr>
            <p:ph sz="quarter" idx="13"/>
          </p:nvPr>
        </p:nvSpPr>
        <p:spPr>
          <a:xfrm>
            <a:off x="457200" y="1153077"/>
            <a:ext cx="4035425" cy="4492625"/>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0" name="Content Placeholder 3"/>
          <p:cNvSpPr>
            <a:spLocks noGrp="1"/>
          </p:cNvSpPr>
          <p:nvPr>
            <p:ph sz="quarter" idx="14"/>
          </p:nvPr>
        </p:nvSpPr>
        <p:spPr>
          <a:xfrm>
            <a:off x="4651375" y="1153077"/>
            <a:ext cx="4035425" cy="4492625"/>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5"/>
          </p:nvPr>
        </p:nvSpPr>
        <p:spPr>
          <a:ln/>
        </p:spPr>
        <p:txBody>
          <a:bodyPr/>
          <a:lstStyle>
            <a:lvl1pPr>
              <a:defRPr/>
            </a:lvl1pPr>
          </a:lstStyle>
          <a:p>
            <a:pPr>
              <a:defRPr/>
            </a:pPr>
            <a:fld id="{D0F66B6C-BD44-4BED-AE6E-4AC2CB512606}" type="datetimeFigureOut">
              <a:rPr lang="en-US"/>
              <a:pPr>
                <a:defRPr/>
              </a:pPr>
              <a:t>3/8/2019</a:t>
            </a:fld>
            <a:endParaRPr lang="en-US"/>
          </a:p>
        </p:txBody>
      </p:sp>
      <p:sp>
        <p:nvSpPr>
          <p:cNvPr id="6" name="Rectangle 5"/>
          <p:cNvSpPr>
            <a:spLocks noGrp="1" noChangeArrowheads="1"/>
          </p:cNvSpPr>
          <p:nvPr>
            <p:ph type="ftr" sz="quarter" idx="16"/>
          </p:nvPr>
        </p:nvSpPr>
        <p:spPr>
          <a:ln/>
        </p:spPr>
        <p:txBody>
          <a:bodyPr/>
          <a:lstStyle>
            <a:lvl1pPr>
              <a:defRPr/>
            </a:lvl1pPr>
          </a:lstStyle>
          <a:p>
            <a:pPr>
              <a:defRPr/>
            </a:pPr>
            <a:endParaRPr lang="en-US"/>
          </a:p>
        </p:txBody>
      </p:sp>
      <p:sp>
        <p:nvSpPr>
          <p:cNvPr id="7" name="Slide Number Placeholder 3"/>
          <p:cNvSpPr>
            <a:spLocks noGrp="1"/>
          </p:cNvSpPr>
          <p:nvPr>
            <p:ph type="sldNum" sz="quarter" idx="17"/>
          </p:nvPr>
        </p:nvSpPr>
        <p:spPr>
          <a:ln/>
        </p:spPr>
        <p:txBody>
          <a:bodyPr/>
          <a:lstStyle>
            <a:lvl1pPr>
              <a:defRPr/>
            </a:lvl1pPr>
          </a:lstStyle>
          <a:p>
            <a:fld id="{F4A1B069-978D-43BB-8B36-B3C528ABEC83}" type="slidenum">
              <a:rPr lang="en-US" altLang="en-US"/>
              <a:pPr/>
              <a:t>‹#›</a:t>
            </a:fld>
            <a:endParaRPr lang="en-US" altLang="en-US"/>
          </a:p>
        </p:txBody>
      </p:sp>
    </p:spTree>
    <p:extLst>
      <p:ext uri="{BB962C8B-B14F-4D97-AF65-F5344CB8AC3E}">
        <p14:creationId xmlns:p14="http://schemas.microsoft.com/office/powerpoint/2010/main" val="760487240"/>
      </p:ext>
    </p:extLst>
  </p:cSld>
  <p:clrMapOvr>
    <a:masterClrMapping/>
  </p:clrMapOvr>
  <p:transition>
    <p:wipe dir="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Two Column (Pic Righ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9" name="Content Placeholder 3"/>
          <p:cNvSpPr>
            <a:spLocks noGrp="1"/>
          </p:cNvSpPr>
          <p:nvPr>
            <p:ph sz="quarter" idx="13"/>
          </p:nvPr>
        </p:nvSpPr>
        <p:spPr>
          <a:xfrm>
            <a:off x="457200" y="1153077"/>
            <a:ext cx="4035425" cy="4492625"/>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0" name="Content Placeholder 3"/>
          <p:cNvSpPr>
            <a:spLocks noGrp="1"/>
          </p:cNvSpPr>
          <p:nvPr>
            <p:ph sz="quarter" idx="14"/>
          </p:nvPr>
        </p:nvSpPr>
        <p:spPr>
          <a:xfrm>
            <a:off x="4651375" y="1153077"/>
            <a:ext cx="4035425" cy="4492625"/>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5"/>
          </p:nvPr>
        </p:nvSpPr>
        <p:spPr>
          <a:ln/>
        </p:spPr>
        <p:txBody>
          <a:bodyPr/>
          <a:lstStyle>
            <a:lvl1pPr>
              <a:defRPr/>
            </a:lvl1pPr>
          </a:lstStyle>
          <a:p>
            <a:pPr>
              <a:defRPr/>
            </a:pPr>
            <a:fld id="{4C2501D1-7788-4184-AA66-56D6C832AD71}" type="datetimeFigureOut">
              <a:rPr lang="en-US"/>
              <a:pPr>
                <a:defRPr/>
              </a:pPr>
              <a:t>3/8/2019</a:t>
            </a:fld>
            <a:endParaRPr lang="en-US"/>
          </a:p>
        </p:txBody>
      </p:sp>
      <p:sp>
        <p:nvSpPr>
          <p:cNvPr id="6" name="Rectangle 5"/>
          <p:cNvSpPr>
            <a:spLocks noGrp="1" noChangeArrowheads="1"/>
          </p:cNvSpPr>
          <p:nvPr>
            <p:ph type="ftr" sz="quarter" idx="16"/>
          </p:nvPr>
        </p:nvSpPr>
        <p:spPr>
          <a:ln/>
        </p:spPr>
        <p:txBody>
          <a:bodyPr/>
          <a:lstStyle>
            <a:lvl1pPr>
              <a:defRPr/>
            </a:lvl1pPr>
          </a:lstStyle>
          <a:p>
            <a:pPr>
              <a:defRPr/>
            </a:pPr>
            <a:endParaRPr lang="en-US"/>
          </a:p>
        </p:txBody>
      </p:sp>
      <p:sp>
        <p:nvSpPr>
          <p:cNvPr id="7" name="Slide Number Placeholder 3"/>
          <p:cNvSpPr>
            <a:spLocks noGrp="1"/>
          </p:cNvSpPr>
          <p:nvPr>
            <p:ph type="sldNum" sz="quarter" idx="17"/>
          </p:nvPr>
        </p:nvSpPr>
        <p:spPr>
          <a:ln/>
        </p:spPr>
        <p:txBody>
          <a:bodyPr/>
          <a:lstStyle>
            <a:lvl1pPr>
              <a:defRPr/>
            </a:lvl1pPr>
          </a:lstStyle>
          <a:p>
            <a:fld id="{8FC9518F-F01B-4F73-9452-36D638B6CBBA}" type="slidenum">
              <a:rPr lang="en-US" altLang="en-US"/>
              <a:pPr/>
              <a:t>‹#›</a:t>
            </a:fld>
            <a:endParaRPr lang="en-US" altLang="en-US"/>
          </a:p>
        </p:txBody>
      </p:sp>
    </p:spTree>
    <p:extLst>
      <p:ext uri="{BB962C8B-B14F-4D97-AF65-F5344CB8AC3E}">
        <p14:creationId xmlns:p14="http://schemas.microsoft.com/office/powerpoint/2010/main" val="708688304"/>
      </p:ext>
    </p:extLst>
  </p:cSld>
  <p:clrMapOvr>
    <a:masterClrMapping/>
  </p:clrMapOvr>
  <p:transition>
    <p:wipe dir="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One Column: Image bottom">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9" name="Content Placeholder 3"/>
          <p:cNvSpPr>
            <a:spLocks noGrp="1"/>
          </p:cNvSpPr>
          <p:nvPr>
            <p:ph sz="quarter" idx="13"/>
          </p:nvPr>
        </p:nvSpPr>
        <p:spPr>
          <a:xfrm>
            <a:off x="457200" y="1153078"/>
            <a:ext cx="8229600" cy="2133462"/>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0" name="Content Placeholder 3"/>
          <p:cNvSpPr>
            <a:spLocks noGrp="1"/>
          </p:cNvSpPr>
          <p:nvPr>
            <p:ph sz="quarter" idx="14"/>
          </p:nvPr>
        </p:nvSpPr>
        <p:spPr>
          <a:xfrm>
            <a:off x="457201" y="3472070"/>
            <a:ext cx="8229600" cy="2173632"/>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5"/>
          </p:nvPr>
        </p:nvSpPr>
        <p:spPr>
          <a:ln/>
        </p:spPr>
        <p:txBody>
          <a:bodyPr/>
          <a:lstStyle>
            <a:lvl1pPr>
              <a:defRPr/>
            </a:lvl1pPr>
          </a:lstStyle>
          <a:p>
            <a:pPr>
              <a:defRPr/>
            </a:pPr>
            <a:fld id="{2A5D9E5A-35A3-4DED-96F1-DA71F6ABA205}" type="datetimeFigureOut">
              <a:rPr lang="en-US"/>
              <a:pPr>
                <a:defRPr/>
              </a:pPr>
              <a:t>3/8/2019</a:t>
            </a:fld>
            <a:endParaRPr lang="en-US"/>
          </a:p>
        </p:txBody>
      </p:sp>
      <p:sp>
        <p:nvSpPr>
          <p:cNvPr id="6" name="Rectangle 5"/>
          <p:cNvSpPr>
            <a:spLocks noGrp="1" noChangeArrowheads="1"/>
          </p:cNvSpPr>
          <p:nvPr>
            <p:ph type="ftr" sz="quarter" idx="16"/>
          </p:nvPr>
        </p:nvSpPr>
        <p:spPr>
          <a:ln/>
        </p:spPr>
        <p:txBody>
          <a:bodyPr/>
          <a:lstStyle>
            <a:lvl1pPr>
              <a:defRPr/>
            </a:lvl1pPr>
          </a:lstStyle>
          <a:p>
            <a:pPr>
              <a:defRPr/>
            </a:pPr>
            <a:endParaRPr lang="en-US"/>
          </a:p>
        </p:txBody>
      </p:sp>
      <p:sp>
        <p:nvSpPr>
          <p:cNvPr id="7" name="Slide Number Placeholder 3"/>
          <p:cNvSpPr>
            <a:spLocks noGrp="1"/>
          </p:cNvSpPr>
          <p:nvPr>
            <p:ph type="sldNum" sz="quarter" idx="17"/>
          </p:nvPr>
        </p:nvSpPr>
        <p:spPr>
          <a:ln/>
        </p:spPr>
        <p:txBody>
          <a:bodyPr/>
          <a:lstStyle>
            <a:lvl1pPr>
              <a:defRPr/>
            </a:lvl1pPr>
          </a:lstStyle>
          <a:p>
            <a:fld id="{DAF6C903-466D-4B32-B67A-0E57C2FC1758}" type="slidenum">
              <a:rPr lang="en-US" altLang="en-US"/>
              <a:pPr/>
              <a:t>‹#›</a:t>
            </a:fld>
            <a:endParaRPr lang="en-US" altLang="en-US"/>
          </a:p>
        </p:txBody>
      </p:sp>
    </p:spTree>
    <p:extLst>
      <p:ext uri="{BB962C8B-B14F-4D97-AF65-F5344CB8AC3E}">
        <p14:creationId xmlns:p14="http://schemas.microsoft.com/office/powerpoint/2010/main" val="548389981"/>
      </p:ext>
    </p:extLst>
  </p:cSld>
  <p:clrMapOvr>
    <a:masterClrMapping/>
  </p:clrMapOvr>
  <p:transition>
    <p:wipe dir="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1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1400" b="1"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Rectangle 4"/>
          <p:cNvSpPr>
            <a:spLocks noGrp="1" noChangeArrowheads="1"/>
          </p:cNvSpPr>
          <p:nvPr>
            <p:ph type="dt" sz="half" idx="10"/>
          </p:nvPr>
        </p:nvSpPr>
        <p:spPr>
          <a:ln/>
        </p:spPr>
        <p:txBody>
          <a:bodyPr/>
          <a:lstStyle>
            <a:lvl1pPr>
              <a:defRPr/>
            </a:lvl1pPr>
          </a:lstStyle>
          <a:p>
            <a:pPr>
              <a:defRPr/>
            </a:pPr>
            <a:fld id="{446AA2BD-4AB8-4850-AFEB-09A4FBF790BB}" type="datetimeFigureOut">
              <a:rPr lang="en-US"/>
              <a:pPr>
                <a:defRPr/>
              </a:pPr>
              <a:t>3/8/2019</a:t>
            </a:fld>
            <a:endParaRPr lang="en-US"/>
          </a:p>
        </p:txBody>
      </p:sp>
      <p:sp>
        <p:nvSpPr>
          <p:cNvPr id="7" name="Rectangle 5"/>
          <p:cNvSpPr>
            <a:spLocks noGrp="1" noChangeArrowheads="1"/>
          </p:cNvSpPr>
          <p:nvPr>
            <p:ph type="ftr" sz="quarter" idx="11"/>
          </p:nvPr>
        </p:nvSpPr>
        <p:spPr>
          <a:ln/>
        </p:spPr>
        <p:txBody>
          <a:bodyPr/>
          <a:lstStyle>
            <a:lvl1pPr>
              <a:defRPr/>
            </a:lvl1pPr>
          </a:lstStyle>
          <a:p>
            <a:pPr>
              <a:defRPr/>
            </a:pPr>
            <a:endParaRPr lang="en-US"/>
          </a:p>
        </p:txBody>
      </p:sp>
      <p:sp>
        <p:nvSpPr>
          <p:cNvPr id="8" name="Slide Number Placeholder 3"/>
          <p:cNvSpPr>
            <a:spLocks noGrp="1"/>
          </p:cNvSpPr>
          <p:nvPr>
            <p:ph type="sldNum" sz="quarter" idx="12"/>
          </p:nvPr>
        </p:nvSpPr>
        <p:spPr>
          <a:ln/>
        </p:spPr>
        <p:txBody>
          <a:bodyPr/>
          <a:lstStyle>
            <a:lvl1pPr>
              <a:defRPr/>
            </a:lvl1pPr>
          </a:lstStyle>
          <a:p>
            <a:fld id="{94087765-024C-48B3-AC89-3D50607EF878}" type="slidenum">
              <a:rPr lang="en-US" altLang="en-US"/>
              <a:pPr/>
              <a:t>‹#›</a:t>
            </a:fld>
            <a:endParaRPr lang="en-US" altLang="en-US"/>
          </a:p>
        </p:txBody>
      </p:sp>
    </p:spTree>
    <p:extLst>
      <p:ext uri="{BB962C8B-B14F-4D97-AF65-F5344CB8AC3E}">
        <p14:creationId xmlns:p14="http://schemas.microsoft.com/office/powerpoint/2010/main" val="2413970102"/>
      </p:ext>
    </p:extLst>
  </p:cSld>
  <p:clrMapOvr>
    <a:masterClrMapping/>
  </p:clrMapOvr>
  <p:transition>
    <p:wipe dir="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Rectangle 4"/>
          <p:cNvSpPr>
            <a:spLocks noGrp="1" noChangeArrowheads="1"/>
          </p:cNvSpPr>
          <p:nvPr>
            <p:ph type="dt" sz="half" idx="10"/>
          </p:nvPr>
        </p:nvSpPr>
        <p:spPr>
          <a:ln/>
        </p:spPr>
        <p:txBody>
          <a:bodyPr/>
          <a:lstStyle>
            <a:lvl1pPr>
              <a:defRPr/>
            </a:lvl1pPr>
          </a:lstStyle>
          <a:p>
            <a:pPr>
              <a:defRPr/>
            </a:pPr>
            <a:fld id="{4ED17E6A-2D5E-46F0-8BC6-3CE9C56AED75}" type="datetimeFigureOut">
              <a:rPr lang="en-US"/>
              <a:pPr>
                <a:defRPr/>
              </a:pPr>
              <a:t>3/8/2019</a:t>
            </a:fld>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Slide Number Placeholder 3"/>
          <p:cNvSpPr>
            <a:spLocks noGrp="1"/>
          </p:cNvSpPr>
          <p:nvPr>
            <p:ph type="sldNum" sz="quarter" idx="12"/>
          </p:nvPr>
        </p:nvSpPr>
        <p:spPr>
          <a:ln/>
        </p:spPr>
        <p:txBody>
          <a:bodyPr/>
          <a:lstStyle>
            <a:lvl1pPr>
              <a:defRPr/>
            </a:lvl1pPr>
          </a:lstStyle>
          <a:p>
            <a:fld id="{89923609-F819-45DD-B21A-B57A3A2A858A}" type="slidenum">
              <a:rPr lang="en-US" altLang="en-US"/>
              <a:pPr/>
              <a:t>‹#›</a:t>
            </a:fld>
            <a:endParaRPr lang="en-US" altLang="en-US"/>
          </a:p>
        </p:txBody>
      </p:sp>
    </p:spTree>
    <p:extLst>
      <p:ext uri="{BB962C8B-B14F-4D97-AF65-F5344CB8AC3E}">
        <p14:creationId xmlns:p14="http://schemas.microsoft.com/office/powerpoint/2010/main" val="4031963409"/>
      </p:ext>
    </p:extLst>
  </p:cSld>
  <p:clrMapOvr>
    <a:masterClrMapping/>
  </p:clrMapOvr>
  <p:transition>
    <p:wipe dir="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p:txBody>
          <a:bodyPr/>
          <a:lstStyle>
            <a:lvl1pPr>
              <a:defRPr smtClean="0"/>
            </a:lvl1pPr>
          </a:lstStyle>
          <a:p>
            <a:pPr>
              <a:defRPr/>
            </a:pPr>
            <a:fld id="{EDE3A3A7-003B-48B2-B5A5-0271ABCB0F42}" type="datetimeFigureOut">
              <a:rPr lang="en-US"/>
              <a:pPr>
                <a:defRPr/>
              </a:pPr>
              <a:t>3/8/2019</a:t>
            </a:fld>
            <a:endParaRPr lang="en-US"/>
          </a:p>
        </p:txBody>
      </p:sp>
      <p:sp>
        <p:nvSpPr>
          <p:cNvPr id="3" name="Rectangle 5"/>
          <p:cNvSpPr>
            <a:spLocks noGrp="1" noChangeArrowheads="1"/>
          </p:cNvSpPr>
          <p:nvPr>
            <p:ph type="ftr" sz="quarter" idx="11"/>
          </p:nvPr>
        </p:nvSpPr>
        <p:spPr/>
        <p:txBody>
          <a:bodyPr/>
          <a:lstStyle>
            <a:lvl1pPr>
              <a:defRPr/>
            </a:lvl1pPr>
          </a:lstStyle>
          <a:p>
            <a:pPr>
              <a:defRPr/>
            </a:pPr>
            <a:endParaRPr lang="en-US"/>
          </a:p>
        </p:txBody>
      </p:sp>
      <p:sp>
        <p:nvSpPr>
          <p:cNvPr id="4" name="Slide Number Placeholder 3"/>
          <p:cNvSpPr>
            <a:spLocks noGrp="1"/>
          </p:cNvSpPr>
          <p:nvPr>
            <p:ph type="sldNum" sz="quarter" idx="12"/>
          </p:nvPr>
        </p:nvSpPr>
        <p:spPr>
          <a:xfrm>
            <a:off x="6934200" y="6245225"/>
            <a:ext cx="2133600" cy="476250"/>
          </a:xfrm>
        </p:spPr>
        <p:txBody>
          <a:bodyPr/>
          <a:lstStyle>
            <a:lvl1pPr>
              <a:defRPr/>
            </a:lvl1pPr>
          </a:lstStyle>
          <a:p>
            <a:fld id="{2806209B-AD28-4634-9DB9-39C028316DDA}" type="slidenum">
              <a:rPr lang="en-US" altLang="en-US"/>
              <a:pPr/>
              <a:t>‹#›</a:t>
            </a:fld>
            <a:endParaRPr lang="en-US" altLang="en-US"/>
          </a:p>
        </p:txBody>
      </p:sp>
    </p:spTree>
    <p:extLst>
      <p:ext uri="{BB962C8B-B14F-4D97-AF65-F5344CB8AC3E}">
        <p14:creationId xmlns:p14="http://schemas.microsoft.com/office/powerpoint/2010/main" val="2396164735"/>
      </p:ext>
    </p:extLst>
  </p:cSld>
  <p:clrMapOvr>
    <a:masterClrMapping/>
  </p:clrMapOvr>
  <p:transition>
    <p:wipe dir="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026" name="Picture 7" descr="FEMA Visual Template"/>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Rectangle 2"/>
          <p:cNvSpPr>
            <a:spLocks noGrp="1" noChangeArrowheads="1"/>
          </p:cNvSpPr>
          <p:nvPr>
            <p:ph type="title"/>
          </p:nvPr>
        </p:nvSpPr>
        <p:spPr bwMode="auto">
          <a:xfrm>
            <a:off x="457200" y="198438"/>
            <a:ext cx="8229600" cy="639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p>
        </p:txBody>
      </p:sp>
      <p:sp>
        <p:nvSpPr>
          <p:cNvPr id="1028" name="Rectangle 3"/>
          <p:cNvSpPr>
            <a:spLocks noGrp="1" noChangeArrowheads="1"/>
          </p:cNvSpPr>
          <p:nvPr>
            <p:ph type="body" idx="1"/>
          </p:nvPr>
        </p:nvSpPr>
        <p:spPr bwMode="auto">
          <a:xfrm>
            <a:off x="457200" y="1068388"/>
            <a:ext cx="8229600" cy="4646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p:txBody>
      </p:sp>
      <p:sp>
        <p:nvSpPr>
          <p:cNvPr id="2"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fontAlgn="auto">
              <a:spcBef>
                <a:spcPts val="0"/>
              </a:spcBef>
              <a:spcAft>
                <a:spcPts val="0"/>
              </a:spcAft>
              <a:defRPr sz="1400" b="0" smtClean="0">
                <a:latin typeface="+mn-lt"/>
                <a:cs typeface="+mn-cs"/>
              </a:defRPr>
            </a:lvl1pPr>
          </a:lstStyle>
          <a:p>
            <a:pPr>
              <a:defRPr/>
            </a:pPr>
            <a:fld id="{85BF6B07-747F-41D9-A1B4-E22B9B2E928A}" type="datetimeFigureOut">
              <a:rPr lang="en-US"/>
              <a:pPr>
                <a:defRPr/>
              </a:pPr>
              <a:t>3/8/2019</a:t>
            </a:fld>
            <a:endParaRPr lang="en-US"/>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fontAlgn="auto">
              <a:spcBef>
                <a:spcPts val="0"/>
              </a:spcBef>
              <a:spcAft>
                <a:spcPts val="0"/>
              </a:spcAft>
              <a:defRPr sz="1400" b="0">
                <a:latin typeface="+mn-lt"/>
                <a:cs typeface="+mn-cs"/>
              </a:defRPr>
            </a:lvl1pPr>
          </a:lstStyle>
          <a:p>
            <a:pPr>
              <a:defRPr/>
            </a:pPr>
            <a:endParaRPr lang="en-US"/>
          </a:p>
        </p:txBody>
      </p:sp>
      <p:cxnSp>
        <p:nvCxnSpPr>
          <p:cNvPr id="8" name="Straight Connector 7"/>
          <p:cNvCxnSpPr/>
          <p:nvPr/>
        </p:nvCxnSpPr>
        <p:spPr>
          <a:xfrm>
            <a:off x="457200" y="990600"/>
            <a:ext cx="8077200" cy="1588"/>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
        <p:nvSpPr>
          <p:cNvPr id="11" name="Slide Number Placeholder 3"/>
          <p:cNvSpPr>
            <a:spLocks noGrp="1"/>
          </p:cNvSpPr>
          <p:nvPr>
            <p:ph type="sldNum" sz="quarter" idx="4"/>
          </p:nvPr>
        </p:nvSpPr>
        <p:spPr bwMode="auto">
          <a:xfrm>
            <a:off x="6553200" y="6245225"/>
            <a:ext cx="2133600" cy="476250"/>
          </a:xfrm>
          <a:prstGeom prst="rect">
            <a:avLst/>
          </a:prstGeom>
          <a:ln>
            <a:miter lim="800000"/>
            <a:headEnd/>
            <a:tailEnd/>
          </a:ln>
        </p:spPr>
        <p:txBody>
          <a:bodyPr vert="horz" wrap="square" lIns="91440" tIns="45720" rIns="91440" bIns="45720" numCol="1" anchor="t" anchorCtr="0" compatLnSpc="1">
            <a:prstTxWarp prst="textNoShape">
              <a:avLst/>
            </a:prstTxWarp>
          </a:bodyPr>
          <a:lstStyle>
            <a:lvl1pPr algn="r">
              <a:defRPr sz="1600">
                <a:solidFill>
                  <a:srgbClr val="F4F8FE"/>
                </a:solidFill>
              </a:defRPr>
            </a:lvl1pPr>
          </a:lstStyle>
          <a:p>
            <a:fld id="{38F5F45D-77D9-4663-83C3-251D0E4F3442}" type="slidenum">
              <a:rPr lang="en-US" altLang="en-US"/>
              <a:pPr/>
              <a:t>‹#›</a:t>
            </a:fld>
            <a:endParaRPr lang="en-US" altLang="en-US"/>
          </a:p>
        </p:txBody>
      </p:sp>
    </p:spTree>
  </p:cSld>
  <p:clrMap bg1="lt1" tx1="dk1" bg2="lt2" tx2="dk2" accent1="accent1" accent2="accent2" accent3="accent3" accent4="accent4" accent5="accent5" accent6="accent6" hlink="hlink" folHlink="folHlink"/>
  <p:sldLayoutIdLst>
    <p:sldLayoutId id="2147483679" r:id="rId1"/>
    <p:sldLayoutId id="2147483693" r:id="rId2"/>
    <p:sldLayoutId id="2147483680" r:id="rId3"/>
    <p:sldLayoutId id="2147483681" r:id="rId4"/>
    <p:sldLayoutId id="2147483682" r:id="rId5"/>
    <p:sldLayoutId id="2147483683" r:id="rId6"/>
    <p:sldLayoutId id="2147483684" r:id="rId7"/>
    <p:sldLayoutId id="2147483685" r:id="rId8"/>
    <p:sldLayoutId id="2147483694" r:id="rId9"/>
    <p:sldLayoutId id="2147483686" r:id="rId10"/>
    <p:sldLayoutId id="2147483687" r:id="rId11"/>
    <p:sldLayoutId id="2147483688" r:id="rId12"/>
    <p:sldLayoutId id="2147483689" r:id="rId13"/>
    <p:sldLayoutId id="2147483690" r:id="rId14"/>
    <p:sldLayoutId id="2147483691" r:id="rId15"/>
    <p:sldLayoutId id="2147483692" r:id="rId16"/>
  </p:sldLayoutIdLst>
  <p:transition>
    <p:wipe dir="r"/>
  </p:transition>
  <p:timing>
    <p:tnLst>
      <p:par>
        <p:cTn id="1" dur="indefinite" restart="never" nodeType="tmRoot"/>
      </p:par>
    </p:tnLst>
  </p:timing>
  <p:txStyles>
    <p:titleStyle>
      <a:lvl1pPr algn="l" rtl="0" fontAlgn="base">
        <a:spcBef>
          <a:spcPct val="0"/>
        </a:spcBef>
        <a:spcAft>
          <a:spcPct val="0"/>
        </a:spcAft>
        <a:defRPr sz="3800" b="1">
          <a:solidFill>
            <a:srgbClr val="000066"/>
          </a:solidFill>
          <a:latin typeface="+mj-lt"/>
          <a:ea typeface="+mj-ea"/>
          <a:cs typeface="+mj-cs"/>
        </a:defRPr>
      </a:lvl1pPr>
      <a:lvl2pPr algn="l" rtl="0" fontAlgn="base">
        <a:spcBef>
          <a:spcPct val="0"/>
        </a:spcBef>
        <a:spcAft>
          <a:spcPct val="0"/>
        </a:spcAft>
        <a:defRPr sz="3800" b="1">
          <a:solidFill>
            <a:srgbClr val="000066"/>
          </a:solidFill>
          <a:latin typeface="Times New Roman" pitchFamily="18" charset="0"/>
          <a:cs typeface="Arial" charset="0"/>
        </a:defRPr>
      </a:lvl2pPr>
      <a:lvl3pPr algn="l" rtl="0" fontAlgn="base">
        <a:spcBef>
          <a:spcPct val="0"/>
        </a:spcBef>
        <a:spcAft>
          <a:spcPct val="0"/>
        </a:spcAft>
        <a:defRPr sz="3800" b="1">
          <a:solidFill>
            <a:srgbClr val="000066"/>
          </a:solidFill>
          <a:latin typeface="Times New Roman" pitchFamily="18" charset="0"/>
          <a:cs typeface="Arial" charset="0"/>
        </a:defRPr>
      </a:lvl3pPr>
      <a:lvl4pPr algn="l" rtl="0" fontAlgn="base">
        <a:spcBef>
          <a:spcPct val="0"/>
        </a:spcBef>
        <a:spcAft>
          <a:spcPct val="0"/>
        </a:spcAft>
        <a:defRPr sz="3800" b="1">
          <a:solidFill>
            <a:srgbClr val="000066"/>
          </a:solidFill>
          <a:latin typeface="Times New Roman" pitchFamily="18" charset="0"/>
          <a:cs typeface="Arial" charset="0"/>
        </a:defRPr>
      </a:lvl4pPr>
      <a:lvl5pPr algn="l" rtl="0" fontAlgn="base">
        <a:spcBef>
          <a:spcPct val="0"/>
        </a:spcBef>
        <a:spcAft>
          <a:spcPct val="0"/>
        </a:spcAft>
        <a:defRPr sz="3800" b="1">
          <a:solidFill>
            <a:srgbClr val="000066"/>
          </a:solidFill>
          <a:latin typeface="Times New Roman" pitchFamily="18" charset="0"/>
          <a:cs typeface="Arial" charset="0"/>
        </a:defRPr>
      </a:lvl5pPr>
      <a:lvl6pPr marL="457200" algn="l" rtl="0" eaLnBrk="1" fontAlgn="base" hangingPunct="1">
        <a:spcBef>
          <a:spcPct val="0"/>
        </a:spcBef>
        <a:spcAft>
          <a:spcPct val="0"/>
        </a:spcAft>
        <a:defRPr sz="3800" b="1">
          <a:solidFill>
            <a:srgbClr val="000066"/>
          </a:solidFill>
          <a:latin typeface="Times New Roman" pitchFamily="18" charset="0"/>
          <a:cs typeface="Arial" charset="0"/>
        </a:defRPr>
      </a:lvl6pPr>
      <a:lvl7pPr marL="914400" algn="l" rtl="0" eaLnBrk="1" fontAlgn="base" hangingPunct="1">
        <a:spcBef>
          <a:spcPct val="0"/>
        </a:spcBef>
        <a:spcAft>
          <a:spcPct val="0"/>
        </a:spcAft>
        <a:defRPr sz="3800" b="1">
          <a:solidFill>
            <a:srgbClr val="000066"/>
          </a:solidFill>
          <a:latin typeface="Times New Roman" pitchFamily="18" charset="0"/>
          <a:cs typeface="Arial" charset="0"/>
        </a:defRPr>
      </a:lvl7pPr>
      <a:lvl8pPr marL="1371600" algn="l" rtl="0" eaLnBrk="1" fontAlgn="base" hangingPunct="1">
        <a:spcBef>
          <a:spcPct val="0"/>
        </a:spcBef>
        <a:spcAft>
          <a:spcPct val="0"/>
        </a:spcAft>
        <a:defRPr sz="3800" b="1">
          <a:solidFill>
            <a:srgbClr val="000066"/>
          </a:solidFill>
          <a:latin typeface="Times New Roman" pitchFamily="18" charset="0"/>
          <a:cs typeface="Arial" charset="0"/>
        </a:defRPr>
      </a:lvl8pPr>
      <a:lvl9pPr marL="1828800" algn="l" rtl="0" eaLnBrk="1" fontAlgn="base" hangingPunct="1">
        <a:spcBef>
          <a:spcPct val="0"/>
        </a:spcBef>
        <a:spcAft>
          <a:spcPct val="0"/>
        </a:spcAft>
        <a:defRPr sz="3800" b="1">
          <a:solidFill>
            <a:srgbClr val="000066"/>
          </a:solidFill>
          <a:latin typeface="Times New Roman" pitchFamily="18" charset="0"/>
          <a:cs typeface="Arial" charset="0"/>
        </a:defRPr>
      </a:lvl9pPr>
    </p:titleStyle>
    <p:bodyStyle>
      <a:lvl1pPr algn="l" rtl="0" fontAlgn="base">
        <a:spcBef>
          <a:spcPct val="20000"/>
        </a:spcBef>
        <a:spcAft>
          <a:spcPct val="0"/>
        </a:spcAft>
        <a:tabLst>
          <a:tab pos="401638" algn="l"/>
        </a:tabLst>
        <a:defRPr sz="2800">
          <a:solidFill>
            <a:srgbClr val="000066"/>
          </a:solidFill>
          <a:latin typeface="+mn-lt"/>
          <a:ea typeface="+mn-ea"/>
          <a:cs typeface="+mn-cs"/>
        </a:defRPr>
      </a:lvl1pPr>
      <a:lvl2pPr marL="457200" indent="-342900" algn="l" rtl="0" fontAlgn="base">
        <a:spcBef>
          <a:spcPct val="20000"/>
        </a:spcBef>
        <a:spcAft>
          <a:spcPct val="0"/>
        </a:spcAft>
        <a:buFont typeface="Arial" panose="020B0604020202020204" pitchFamily="34" charset="0"/>
        <a:buChar char="•"/>
        <a:tabLst>
          <a:tab pos="401638" algn="l"/>
        </a:tabLst>
        <a:defRPr sz="2800">
          <a:solidFill>
            <a:srgbClr val="000066"/>
          </a:solidFill>
          <a:latin typeface="+mn-lt"/>
          <a:cs typeface="+mn-cs"/>
        </a:defRPr>
      </a:lvl2pPr>
      <a:lvl3pPr marL="914400" indent="-342900" algn="l" rtl="0" fontAlgn="base">
        <a:spcBef>
          <a:spcPct val="20000"/>
        </a:spcBef>
        <a:spcAft>
          <a:spcPct val="0"/>
        </a:spcAft>
        <a:buFont typeface="Wingdings" panose="05000000000000000000" pitchFamily="2" charset="2"/>
        <a:buChar char="§"/>
        <a:tabLst>
          <a:tab pos="401638" algn="l"/>
        </a:tabLst>
        <a:defRPr sz="2800">
          <a:solidFill>
            <a:srgbClr val="000066"/>
          </a:solidFill>
          <a:latin typeface="+mn-lt"/>
          <a:cs typeface="+mn-cs"/>
        </a:defRPr>
      </a:lvl3pPr>
      <a:lvl4pPr marL="1371600" indent="-342900" algn="l" rtl="0" fontAlgn="base">
        <a:spcBef>
          <a:spcPct val="20000"/>
        </a:spcBef>
        <a:spcAft>
          <a:spcPct val="0"/>
        </a:spcAft>
        <a:buFont typeface="Wingdings" panose="05000000000000000000" pitchFamily="2" charset="2"/>
        <a:buChar char="§"/>
        <a:tabLst>
          <a:tab pos="401638" algn="l"/>
        </a:tabLst>
        <a:defRPr sz="2800">
          <a:solidFill>
            <a:srgbClr val="000066"/>
          </a:solidFill>
          <a:latin typeface="+mn-lt"/>
          <a:cs typeface="+mn-cs"/>
        </a:defRPr>
      </a:lvl4pPr>
      <a:lvl5pPr marL="2174875" indent="-228600" algn="l" rtl="0" fontAlgn="base">
        <a:spcBef>
          <a:spcPct val="20000"/>
        </a:spcBef>
        <a:spcAft>
          <a:spcPct val="0"/>
        </a:spcAft>
        <a:buChar char="»"/>
        <a:tabLst>
          <a:tab pos="401638" algn="l"/>
        </a:tabLst>
        <a:defRPr sz="2000" b="1">
          <a:solidFill>
            <a:srgbClr val="000066"/>
          </a:solidFill>
          <a:latin typeface="+mn-lt"/>
          <a:cs typeface="+mn-cs"/>
        </a:defRPr>
      </a:lvl5pPr>
      <a:lvl6pPr marL="2632075" indent="-228600" algn="l" rtl="0" eaLnBrk="1" fontAlgn="base" hangingPunct="1">
        <a:spcBef>
          <a:spcPct val="20000"/>
        </a:spcBef>
        <a:spcAft>
          <a:spcPct val="0"/>
        </a:spcAft>
        <a:buChar char="»"/>
        <a:tabLst>
          <a:tab pos="401638" algn="l"/>
        </a:tabLst>
        <a:defRPr sz="2000" b="1">
          <a:solidFill>
            <a:srgbClr val="000066"/>
          </a:solidFill>
          <a:latin typeface="+mn-lt"/>
          <a:cs typeface="+mn-cs"/>
        </a:defRPr>
      </a:lvl6pPr>
      <a:lvl7pPr marL="3089275" indent="-228600" algn="l" rtl="0" eaLnBrk="1" fontAlgn="base" hangingPunct="1">
        <a:spcBef>
          <a:spcPct val="20000"/>
        </a:spcBef>
        <a:spcAft>
          <a:spcPct val="0"/>
        </a:spcAft>
        <a:buChar char="»"/>
        <a:tabLst>
          <a:tab pos="401638" algn="l"/>
        </a:tabLst>
        <a:defRPr sz="2000" b="1">
          <a:solidFill>
            <a:srgbClr val="000066"/>
          </a:solidFill>
          <a:latin typeface="+mn-lt"/>
          <a:cs typeface="+mn-cs"/>
        </a:defRPr>
      </a:lvl7pPr>
      <a:lvl8pPr marL="3546475" indent="-228600" algn="l" rtl="0" eaLnBrk="1" fontAlgn="base" hangingPunct="1">
        <a:spcBef>
          <a:spcPct val="20000"/>
        </a:spcBef>
        <a:spcAft>
          <a:spcPct val="0"/>
        </a:spcAft>
        <a:buChar char="»"/>
        <a:tabLst>
          <a:tab pos="401638" algn="l"/>
        </a:tabLst>
        <a:defRPr sz="2000" b="1">
          <a:solidFill>
            <a:srgbClr val="000066"/>
          </a:solidFill>
          <a:latin typeface="+mn-lt"/>
          <a:cs typeface="+mn-cs"/>
        </a:defRPr>
      </a:lvl8pPr>
      <a:lvl9pPr marL="4003675" indent="-228600" algn="l" rtl="0" eaLnBrk="1" fontAlgn="base" hangingPunct="1">
        <a:spcBef>
          <a:spcPct val="20000"/>
        </a:spcBef>
        <a:spcAft>
          <a:spcPct val="0"/>
        </a:spcAft>
        <a:buChar char="»"/>
        <a:tabLst>
          <a:tab pos="401638" algn="l"/>
        </a:tabLst>
        <a:defRPr sz="2000" b="1">
          <a:solidFill>
            <a:srgbClr val="000066"/>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p:txBody>
          <a:bodyPr/>
          <a:lstStyle/>
          <a:p>
            <a:pPr>
              <a:spcBef>
                <a:spcPct val="100000"/>
              </a:spcBef>
              <a:buSzPct val="99000"/>
            </a:pPr>
            <a:r>
              <a:rPr lang="en-US" altLang="en-US" smtClean="0"/>
              <a:t>Lesson 10: Hazus Flood for Recovery</a:t>
            </a:r>
            <a:endParaRPr lang="en-US" altLang="en-US" smtClean="0"/>
          </a:p>
        </p:txBody>
      </p:sp>
      <p:pic>
        <p:nvPicPr>
          <p:cNvPr id="8" name="Picture 5" descr="The Hazus logo in blue lettering on a white background. The name Hazus is dominant with the words Earthquake, Wind, Flood, and Tsunami side-by-side underneath."/>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bwMode="auto">
          <a:xfrm>
            <a:off x="3143428" y="2967884"/>
            <a:ext cx="2857143" cy="8476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p:cNvSpPr>
            <a:spLocks noGrp="1"/>
          </p:cNvSpPr>
          <p:nvPr>
            <p:ph type="sldNum" sz="quarter" idx="11"/>
          </p:nvPr>
        </p:nvSpPr>
        <p:spPr/>
        <p:txBody>
          <a:bodyPr/>
          <a:lstStyle/>
          <a:p>
            <a:pPr>
              <a:spcBef>
                <a:spcPct val="100000"/>
              </a:spcBef>
              <a:buSzPct val="99000"/>
            </a:pPr>
            <a:fld id="{DAF6C903-466D-4B32-B67A-0E57C2FC1758}" type="slidenum">
              <a:rPr lang="en-US" altLang="en-US" smtClean="0"/>
              <a:pPr>
                <a:spcBef>
                  <a:spcPct val="100000"/>
                </a:spcBef>
                <a:buSzPct val="99000"/>
              </a:pPr>
              <a:t>1</a:t>
            </a:fld>
            <a:endParaRPr lang="en-US" altLang="en-US"/>
          </a:p>
        </p:txBody>
      </p:sp>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p:txBody>
          <a:bodyPr/>
          <a:lstStyle/>
          <a:p>
            <a:pPr>
              <a:spcBef>
                <a:spcPct val="100000"/>
              </a:spcBef>
              <a:buSzPct val="99000"/>
            </a:pPr>
            <a:r>
              <a:rPr lang="en-US" altLang="en-US" smtClean="0"/>
              <a:t>User-Defined Facilities</a:t>
            </a:r>
            <a:endParaRPr lang="en-US" altLang="en-US" smtClean="0"/>
          </a:p>
        </p:txBody>
      </p:sp>
      <p:sp>
        <p:nvSpPr>
          <p:cNvPr id="2" name="Content Placeholder 1"/>
          <p:cNvSpPr>
            <a:spLocks noGrp="1"/>
          </p:cNvSpPr>
          <p:nvPr>
            <p:ph idx="1"/>
          </p:nvPr>
        </p:nvSpPr>
        <p:spPr/>
        <p:txBody>
          <a:bodyPr>
            <a:normAutofit fontScale="55000" lnSpcReduction="20000"/>
          </a:bodyPr>
          <a:lstStyle/>
          <a:p>
            <a:pPr>
              <a:spcBef>
                <a:spcPct val="100000"/>
              </a:spcBef>
              <a:buSzPct val="99000"/>
            </a:pPr>
            <a:endParaRPr lang="en-US" kern="1200" smtClean="0">
              <a:latin typeface="Arial" panose="020B0604020202020204" pitchFamily="34" charset="0"/>
              <a:cs typeface="Arial" panose="020B0604020202020204" pitchFamily="34" charset="0"/>
            </a:endParaRPr>
          </a:p>
          <a:p>
            <a:pPr>
              <a:spcBef>
                <a:spcPct val="100000"/>
              </a:spcBef>
              <a:buSzPct val="99000"/>
            </a:pPr>
            <a:r>
              <a:rPr lang="en-US" kern="1200" smtClean="0">
                <a:latin typeface="Arial" panose="020B0604020202020204" pitchFamily="34" charset="0"/>
                <a:cs typeface="Arial" panose="020B0604020202020204" pitchFamily="34" charset="0"/>
              </a:rPr>
              <a:t>Hazus </a:t>
            </a:r>
            <a:r>
              <a:rPr lang="en-US" kern="1200">
                <a:latin typeface="Arial" panose="020B0604020202020204" pitchFamily="34" charset="0"/>
                <a:cs typeface="Arial" panose="020B0604020202020204" pitchFamily="34" charset="0"/>
              </a:rPr>
              <a:t>requires minimal construction design characteristics to select the correct damage curve for damage and loss analysis for each facility:</a:t>
            </a:r>
            <a:endParaRPr lang="en-US"/>
          </a:p>
          <a:p>
            <a:pPr marL="254000" lvl="1" indent="-254000">
              <a:spcBef>
                <a:spcPct val="100000"/>
              </a:spcBef>
              <a:buSzPct val="99000"/>
            </a:pPr>
            <a:r>
              <a:rPr lang="en-US" kern="1200" smtClean="0">
                <a:latin typeface="Arial" panose="020B0604020202020204" pitchFamily="34" charset="0"/>
                <a:cs typeface="Arial" panose="020B0604020202020204" pitchFamily="34" charset="0"/>
              </a:rPr>
              <a:t>Foundation </a:t>
            </a:r>
            <a:r>
              <a:rPr lang="en-US" kern="1200">
                <a:latin typeface="Arial" panose="020B0604020202020204" pitchFamily="34" charset="0"/>
                <a:cs typeface="Arial" panose="020B0604020202020204" pitchFamily="34" charset="0"/>
              </a:rPr>
              <a:t>type </a:t>
            </a:r>
            <a:endParaRPr lang="en-US"/>
          </a:p>
          <a:p>
            <a:pPr marL="254000" lvl="1" indent="-254000">
              <a:spcBef>
                <a:spcPct val="100000"/>
              </a:spcBef>
              <a:buSzPct val="99000"/>
            </a:pPr>
            <a:r>
              <a:rPr lang="en-US" kern="1200">
                <a:latin typeface="Arial" panose="020B0604020202020204" pitchFamily="34" charset="0"/>
                <a:cs typeface="Arial" panose="020B0604020202020204" pitchFamily="34" charset="0"/>
              </a:rPr>
              <a:t>Number of stories </a:t>
            </a:r>
            <a:endParaRPr lang="en-US"/>
          </a:p>
          <a:p>
            <a:pPr marL="254000" lvl="1" indent="-254000">
              <a:spcBef>
                <a:spcPct val="100000"/>
              </a:spcBef>
              <a:buSzPct val="99000"/>
            </a:pPr>
            <a:r>
              <a:rPr lang="en-US" kern="1200">
                <a:latin typeface="Arial" panose="020B0604020202020204" pitchFamily="34" charset="0"/>
                <a:cs typeface="Arial" panose="020B0604020202020204" pitchFamily="34" charset="0"/>
              </a:rPr>
              <a:t>First floor elevation </a:t>
            </a:r>
            <a:endParaRPr lang="en-US"/>
          </a:p>
          <a:p>
            <a:pPr marL="254000" lvl="1" indent="-254000">
              <a:spcBef>
                <a:spcPct val="100000"/>
              </a:spcBef>
              <a:buSzPct val="99000"/>
            </a:pPr>
            <a:r>
              <a:rPr lang="en-US" kern="1200">
                <a:latin typeface="Arial" panose="020B0604020202020204" pitchFamily="34" charset="0"/>
                <a:cs typeface="Arial" panose="020B0604020202020204" pitchFamily="34" charset="0"/>
              </a:rPr>
              <a:t>Specific occupancy </a:t>
            </a:r>
            <a:endParaRPr lang="en-US"/>
          </a:p>
          <a:p>
            <a:pPr marL="254000" lvl="1" indent="-254000">
              <a:spcBef>
                <a:spcPct val="100000"/>
              </a:spcBef>
              <a:buSzPct val="99000"/>
            </a:pPr>
            <a:r>
              <a:rPr lang="en-US" kern="1200">
                <a:latin typeface="Arial" panose="020B0604020202020204" pitchFamily="34" charset="0"/>
                <a:cs typeface="Arial" panose="020B0604020202020204" pitchFamily="34" charset="0"/>
              </a:rPr>
              <a:t>Building and contents valuations</a:t>
            </a:r>
            <a:endParaRPr lang="en-US"/>
          </a:p>
          <a:p>
            <a:pPr>
              <a:spcBef>
                <a:spcPct val="100000"/>
              </a:spcBef>
              <a:buSzPct val="99000"/>
            </a:pPr>
            <a:r>
              <a:rPr lang="en-US" kern="1200" smtClean="0">
                <a:latin typeface="Arial" panose="020B0604020202020204" pitchFamily="34" charset="0"/>
                <a:cs typeface="Arial" panose="020B0604020202020204" pitchFamily="34" charset="0"/>
              </a:rPr>
              <a:t>Applications</a:t>
            </a:r>
            <a:r>
              <a:rPr lang="en-US" kern="1200">
                <a:latin typeface="Arial" panose="020B0604020202020204" pitchFamily="34" charset="0"/>
                <a:cs typeface="Arial" panose="020B0604020202020204" pitchFamily="34" charset="0"/>
              </a:rPr>
              <a:t>: Explore</a:t>
            </a:r>
            <a:endParaRPr lang="en-US"/>
          </a:p>
          <a:p>
            <a:pPr marL="254000" lvl="1" indent="-254000">
              <a:spcBef>
                <a:spcPct val="100000"/>
              </a:spcBef>
              <a:buSzPct val="99000"/>
            </a:pPr>
            <a:r>
              <a:rPr lang="en-US" kern="1200" smtClean="0">
                <a:latin typeface="Arial" panose="020B0604020202020204" pitchFamily="34" charset="0"/>
                <a:cs typeface="Arial" panose="020B0604020202020204" pitchFamily="34" charset="0"/>
              </a:rPr>
              <a:t>Explore </a:t>
            </a:r>
            <a:r>
              <a:rPr lang="en-US" kern="1200">
                <a:latin typeface="Arial" panose="020B0604020202020204" pitchFamily="34" charset="0"/>
                <a:cs typeface="Arial" panose="020B0604020202020204" pitchFamily="34" charset="0"/>
              </a:rPr>
              <a:t>Impact of fewer homes in floodplain </a:t>
            </a:r>
            <a:endParaRPr lang="en-US"/>
          </a:p>
          <a:p>
            <a:pPr marL="254000" lvl="1" indent="-254000">
              <a:spcBef>
                <a:spcPct val="100000"/>
              </a:spcBef>
              <a:buSzPct val="99000"/>
            </a:pPr>
            <a:r>
              <a:rPr lang="en-US" kern="1200">
                <a:latin typeface="Arial" panose="020B0604020202020204" pitchFamily="34" charset="0"/>
                <a:cs typeface="Arial" panose="020B0604020202020204" pitchFamily="34" charset="0"/>
              </a:rPr>
              <a:t>Outcome of elevating at-risk homes</a:t>
            </a:r>
            <a:endParaRPr lang="en-US"/>
          </a:p>
        </p:txBody>
      </p:sp>
      <p:sp>
        <p:nvSpPr>
          <p:cNvPr id="3" name="Slide Number Placeholder 2"/>
          <p:cNvSpPr>
            <a:spLocks noGrp="1"/>
          </p:cNvSpPr>
          <p:nvPr>
            <p:ph type="sldNum" sz="quarter" idx="11"/>
          </p:nvPr>
        </p:nvSpPr>
        <p:spPr/>
        <p:txBody>
          <a:bodyPr/>
          <a:lstStyle/>
          <a:p>
            <a:pPr>
              <a:spcBef>
                <a:spcPct val="100000"/>
              </a:spcBef>
              <a:buSzPct val="99000"/>
            </a:pPr>
            <a:fld id="{631DC5FE-44C6-4F30-BB6B-EB8F5CDC1DA6}" type="slidenum">
              <a:rPr lang="en-US" altLang="en-US" smtClean="0"/>
              <a:pPr>
                <a:spcBef>
                  <a:spcPct val="100000"/>
                </a:spcBef>
                <a:buSzPct val="99000"/>
              </a:pPr>
              <a:t>10</a:t>
            </a:fld>
            <a:endParaRPr lang="en-US" altLang="en-US"/>
          </a:p>
        </p:txBody>
      </p:sp>
    </p:spTree>
  </p:cSld>
  <p:clrMapOvr>
    <a:masterClrMapping/>
  </p:clrMapOvr>
  <p:transition>
    <p:wipe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p:cNvSpPr>
            <a:spLocks noGrp="1"/>
          </p:cNvSpPr>
          <p:nvPr>
            <p:ph type="title"/>
          </p:nvPr>
        </p:nvSpPr>
        <p:spPr/>
        <p:txBody>
          <a:bodyPr/>
          <a:lstStyle/>
          <a:p>
            <a:pPr>
              <a:spcBef>
                <a:spcPct val="100000"/>
              </a:spcBef>
              <a:buSzPct val="99000"/>
            </a:pPr>
            <a:r>
              <a:rPr lang="en-US" altLang="en-US" smtClean="0"/>
              <a:t>Lesson 10: Review</a:t>
            </a:r>
            <a:endParaRPr lang="en-US" altLang="en-US" smtClean="0"/>
          </a:p>
        </p:txBody>
      </p:sp>
      <p:sp>
        <p:nvSpPr>
          <p:cNvPr id="2" name="Content Placeholder 1"/>
          <p:cNvSpPr>
            <a:spLocks noGrp="1"/>
          </p:cNvSpPr>
          <p:nvPr>
            <p:ph idx="1"/>
          </p:nvPr>
        </p:nvSpPr>
        <p:spPr/>
        <p:txBody>
          <a:bodyPr>
            <a:normAutofit lnSpcReduction="10000"/>
          </a:bodyPr>
          <a:lstStyle/>
          <a:p>
            <a:pPr marL="254000" lvl="1" indent="-254000">
              <a:spcBef>
                <a:spcPct val="100000"/>
              </a:spcBef>
              <a:buSzPct val="99000"/>
              <a:buFont typeface="Arial" panose="020B0604020202020204" pitchFamily="34" charset="0"/>
              <a:buAutoNum type="arabicPeriod"/>
            </a:pPr>
            <a:endParaRPr lang="en-US" kern="1200" dirty="0" smtClean="0">
              <a:latin typeface="Arial" panose="020B0604020202020204" pitchFamily="34" charset="0"/>
              <a:cs typeface="Arial" panose="020B0604020202020204" pitchFamily="34" charset="0"/>
            </a:endParaRPr>
          </a:p>
          <a:p>
            <a:pPr marL="254000" lvl="1" indent="-254000">
              <a:spcBef>
                <a:spcPct val="100000"/>
              </a:spcBef>
              <a:buSzPct val="99000"/>
              <a:buFont typeface="Arial" panose="020B0604020202020204" pitchFamily="34" charset="0"/>
              <a:buAutoNum type="arabicPeriod"/>
            </a:pPr>
            <a:r>
              <a:rPr lang="en-US" kern="1200" dirty="0" smtClean="0">
                <a:latin typeface="Arial" panose="020B0604020202020204" pitchFamily="34" charset="0"/>
                <a:cs typeface="Arial" panose="020B0604020202020204" pitchFamily="34" charset="0"/>
              </a:rPr>
              <a:t>What </a:t>
            </a:r>
            <a:r>
              <a:rPr lang="en-US" kern="1200" dirty="0">
                <a:latin typeface="Arial" panose="020B0604020202020204" pitchFamily="34" charset="0"/>
                <a:cs typeface="Arial" panose="020B0604020202020204" pitchFamily="34" charset="0"/>
              </a:rPr>
              <a:t>are some of the ways that FEMA provides help according to the Individual Assistance Program? </a:t>
            </a:r>
            <a:endParaRPr lang="en-US" dirty="0" smtClean="0"/>
          </a:p>
          <a:p>
            <a:pPr marL="254000" lvl="1" indent="-254000">
              <a:spcBef>
                <a:spcPct val="100000"/>
              </a:spcBef>
              <a:buSzPct val="99000"/>
              <a:buFont typeface="Arial" panose="020B0604020202020204" pitchFamily="34" charset="0"/>
              <a:buAutoNum type="arabicPeriod"/>
            </a:pPr>
            <a:r>
              <a:rPr lang="en-US" kern="1200" dirty="0" smtClean="0">
                <a:latin typeface="Arial" panose="020B0604020202020204" pitchFamily="34" charset="0"/>
                <a:cs typeface="Arial" panose="020B0604020202020204" pitchFamily="34" charset="0"/>
              </a:rPr>
              <a:t>What </a:t>
            </a:r>
            <a:r>
              <a:rPr lang="en-US" kern="1200" dirty="0">
                <a:latin typeface="Arial" panose="020B0604020202020204" pitchFamily="34" charset="0"/>
                <a:cs typeface="Arial" panose="020B0604020202020204" pitchFamily="34" charset="0"/>
              </a:rPr>
              <a:t>components are used for a site-specific flood inventory? </a:t>
            </a:r>
            <a:endParaRPr lang="en-US" dirty="0" smtClean="0"/>
          </a:p>
          <a:p>
            <a:pPr marL="254000" lvl="1" indent="-254000">
              <a:spcBef>
                <a:spcPct val="100000"/>
              </a:spcBef>
              <a:buSzPct val="99000"/>
              <a:buFont typeface="Arial" panose="020B0604020202020204" pitchFamily="34" charset="0"/>
              <a:buAutoNum type="arabicPeriod"/>
            </a:pPr>
            <a:r>
              <a:rPr lang="en-US" kern="1200" dirty="0" smtClean="0">
                <a:latin typeface="Arial" panose="020B0604020202020204" pitchFamily="34" charset="0"/>
                <a:cs typeface="Arial" panose="020B0604020202020204" pitchFamily="34" charset="0"/>
              </a:rPr>
              <a:t>What </a:t>
            </a:r>
            <a:r>
              <a:rPr lang="en-US" kern="1200" dirty="0">
                <a:latin typeface="Arial" panose="020B0604020202020204" pitchFamily="34" charset="0"/>
                <a:cs typeface="Arial" panose="020B0604020202020204" pitchFamily="34" charset="0"/>
              </a:rPr>
              <a:t>are the minimal construction design characteristics required by </a:t>
            </a:r>
            <a:r>
              <a:rPr lang="en-US" kern="1200" dirty="0" err="1">
                <a:latin typeface="Arial" panose="020B0604020202020204" pitchFamily="34" charset="0"/>
                <a:cs typeface="Arial" panose="020B0604020202020204" pitchFamily="34" charset="0"/>
              </a:rPr>
              <a:t>Hazus</a:t>
            </a:r>
            <a:r>
              <a:rPr lang="en-US" kern="1200" dirty="0">
                <a:latin typeface="Arial" panose="020B0604020202020204" pitchFamily="34" charset="0"/>
                <a:cs typeface="Arial" panose="020B0604020202020204" pitchFamily="34" charset="0"/>
              </a:rPr>
              <a:t>?</a:t>
            </a:r>
            <a:endParaRPr lang="en-US" dirty="0"/>
          </a:p>
        </p:txBody>
      </p:sp>
      <p:sp>
        <p:nvSpPr>
          <p:cNvPr id="3" name="Slide Number Placeholder 2"/>
          <p:cNvSpPr>
            <a:spLocks noGrp="1"/>
          </p:cNvSpPr>
          <p:nvPr>
            <p:ph type="sldNum" sz="quarter" idx="11"/>
          </p:nvPr>
        </p:nvSpPr>
        <p:spPr/>
        <p:txBody>
          <a:bodyPr/>
          <a:lstStyle/>
          <a:p>
            <a:pPr>
              <a:spcBef>
                <a:spcPct val="100000"/>
              </a:spcBef>
              <a:buSzPct val="99000"/>
            </a:pPr>
            <a:fld id="{631DC5FE-44C6-4F30-BB6B-EB8F5CDC1DA6}" type="slidenum">
              <a:rPr lang="en-US" altLang="en-US" smtClean="0"/>
              <a:pPr>
                <a:spcBef>
                  <a:spcPct val="100000"/>
                </a:spcBef>
                <a:buSzPct val="99000"/>
              </a:pPr>
              <a:t>11</a:t>
            </a:fld>
            <a:endParaRPr lang="en-US" altLang="en-US"/>
          </a:p>
        </p:txBody>
      </p:sp>
    </p:spTree>
  </p:cSld>
  <p:clrMapOvr>
    <a:masterClrMapping/>
  </p:clrMapOvr>
  <p:transition>
    <p:wipe dir="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p:cNvSpPr>
            <a:spLocks noGrp="1"/>
          </p:cNvSpPr>
          <p:nvPr>
            <p:ph type="title"/>
          </p:nvPr>
        </p:nvSpPr>
        <p:spPr/>
        <p:txBody>
          <a:bodyPr/>
          <a:lstStyle/>
          <a:p>
            <a:pPr>
              <a:buSzPct val="99000"/>
            </a:pPr>
            <a:endParaRPr lang="en-US" altLang="en-US" smtClean="0"/>
          </a:p>
        </p:txBody>
      </p:sp>
      <p:sp>
        <p:nvSpPr>
          <p:cNvPr id="2" name="Content Placeholder 1"/>
          <p:cNvSpPr>
            <a:spLocks noGrp="1"/>
          </p:cNvSpPr>
          <p:nvPr>
            <p:ph idx="1"/>
          </p:nvPr>
        </p:nvSpPr>
        <p:spPr/>
        <p:txBody>
          <a:bodyPr/>
          <a:lstStyle/>
          <a:p>
            <a:pPr>
              <a:spcBef>
                <a:spcPct val="100000"/>
              </a:spcBef>
              <a:buSzPct val="99000"/>
            </a:pPr>
            <a:endParaRPr lang="en-US" b="1" kern="1200" smtClean="0">
              <a:latin typeface="Arial" panose="020B0604020202020204" pitchFamily="34" charset="0"/>
              <a:cs typeface="Arial" panose="020B0604020202020204" pitchFamily="34" charset="0"/>
            </a:endParaRPr>
          </a:p>
          <a:p>
            <a:pPr>
              <a:spcBef>
                <a:spcPct val="100000"/>
              </a:spcBef>
              <a:buSzPct val="99000"/>
            </a:pPr>
            <a:r>
              <a:rPr lang="en-US" b="1" kern="1200" smtClean="0">
                <a:latin typeface="Arial" panose="020B0604020202020204" pitchFamily="34" charset="0"/>
                <a:cs typeface="Arial" panose="020B0604020202020204" pitchFamily="34" charset="0"/>
              </a:rPr>
              <a:t>Questions</a:t>
            </a:r>
            <a:endParaRPr lang="en-US"/>
          </a:p>
        </p:txBody>
      </p:sp>
      <p:sp>
        <p:nvSpPr>
          <p:cNvPr id="3" name="Slide Number Placeholder 2"/>
          <p:cNvSpPr>
            <a:spLocks noGrp="1"/>
          </p:cNvSpPr>
          <p:nvPr>
            <p:ph type="sldNum" sz="quarter" idx="11"/>
          </p:nvPr>
        </p:nvSpPr>
        <p:spPr/>
        <p:txBody>
          <a:bodyPr/>
          <a:lstStyle/>
          <a:p>
            <a:pPr>
              <a:spcBef>
                <a:spcPct val="100000"/>
              </a:spcBef>
              <a:buSzPct val="99000"/>
            </a:pPr>
            <a:fld id="{631DC5FE-44C6-4F30-BB6B-EB8F5CDC1DA6}" type="slidenum">
              <a:rPr lang="en-US" altLang="en-US" smtClean="0"/>
              <a:pPr>
                <a:spcBef>
                  <a:spcPct val="100000"/>
                </a:spcBef>
                <a:buSzPct val="99000"/>
              </a:pPr>
              <a:t>12</a:t>
            </a:fld>
            <a:endParaRPr lang="en-US" altLang="en-US"/>
          </a:p>
        </p:txBody>
      </p:sp>
    </p:spTree>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p:txBody>
          <a:bodyPr/>
          <a:lstStyle/>
          <a:p>
            <a:pPr>
              <a:spcBef>
                <a:spcPct val="100000"/>
              </a:spcBef>
              <a:buSzPct val="99000"/>
            </a:pPr>
            <a:r>
              <a:rPr lang="en-US" altLang="en-US" smtClean="0"/>
              <a:t>Lesson 10: Goal and Objectives</a:t>
            </a:r>
            <a:endParaRPr lang="en-US" altLang="en-US" smtClean="0"/>
          </a:p>
        </p:txBody>
      </p:sp>
      <p:sp>
        <p:nvSpPr>
          <p:cNvPr id="2" name="Content Placeholder 1"/>
          <p:cNvSpPr>
            <a:spLocks noGrp="1"/>
          </p:cNvSpPr>
          <p:nvPr>
            <p:ph idx="1"/>
          </p:nvPr>
        </p:nvSpPr>
        <p:spPr/>
        <p:txBody>
          <a:bodyPr>
            <a:normAutofit fontScale="85000" lnSpcReduction="20000"/>
          </a:bodyPr>
          <a:lstStyle/>
          <a:p>
            <a:pPr>
              <a:spcBef>
                <a:spcPct val="100000"/>
              </a:spcBef>
              <a:buSzPct val="99000"/>
            </a:pPr>
            <a:endParaRPr lang="en-US" kern="1200" smtClean="0">
              <a:latin typeface="Arial" panose="020B0604020202020204" pitchFamily="34" charset="0"/>
              <a:cs typeface="Arial" panose="020B0604020202020204" pitchFamily="34" charset="0"/>
            </a:endParaRPr>
          </a:p>
          <a:p>
            <a:pPr>
              <a:spcBef>
                <a:spcPct val="100000"/>
              </a:spcBef>
              <a:buSzPct val="99000"/>
            </a:pPr>
            <a:r>
              <a:rPr lang="en-US" kern="1200" smtClean="0">
                <a:latin typeface="Arial" panose="020B0604020202020204" pitchFamily="34" charset="0"/>
                <a:cs typeface="Arial" panose="020B0604020202020204" pitchFamily="34" charset="0"/>
              </a:rPr>
              <a:t>Goal</a:t>
            </a:r>
            <a:r>
              <a:rPr lang="en-US" kern="1200">
                <a:latin typeface="Arial" panose="020B0604020202020204" pitchFamily="34" charset="0"/>
                <a:cs typeface="Arial" panose="020B0604020202020204" pitchFamily="34" charset="0"/>
              </a:rPr>
              <a:t>: To review the applications of Hazus for flood recovery. </a:t>
            </a:r>
            <a:endParaRPr lang="en-US"/>
          </a:p>
          <a:p>
            <a:pPr>
              <a:spcBef>
                <a:spcPct val="100000"/>
              </a:spcBef>
              <a:buSzPct val="99000"/>
            </a:pPr>
            <a:r>
              <a:rPr lang="en-US" kern="1200">
                <a:latin typeface="Arial" panose="020B0604020202020204" pitchFamily="34" charset="0"/>
                <a:cs typeface="Arial" panose="020B0604020202020204" pitchFamily="34" charset="0"/>
              </a:rPr>
              <a:t>After completing this lesson you will be able to:</a:t>
            </a:r>
            <a:endParaRPr lang="en-US"/>
          </a:p>
          <a:p>
            <a:pPr marL="254000" lvl="1" indent="-254000">
              <a:spcBef>
                <a:spcPct val="100000"/>
              </a:spcBef>
              <a:buSzPct val="99000"/>
            </a:pPr>
            <a:r>
              <a:rPr lang="en-US" kern="1200" smtClean="0">
                <a:latin typeface="Arial" panose="020B0604020202020204" pitchFamily="34" charset="0"/>
                <a:cs typeface="Arial" panose="020B0604020202020204" pitchFamily="34" charset="0"/>
              </a:rPr>
              <a:t>Explain </a:t>
            </a:r>
            <a:r>
              <a:rPr lang="en-US" kern="1200">
                <a:latin typeface="Arial" panose="020B0604020202020204" pitchFamily="34" charset="0"/>
                <a:cs typeface="Arial" panose="020B0604020202020204" pitchFamily="34" charset="0"/>
              </a:rPr>
              <a:t>the ways that FEMA provides help according to the Individual Assistance Program. </a:t>
            </a:r>
            <a:endParaRPr lang="en-US"/>
          </a:p>
          <a:p>
            <a:pPr marL="254000" lvl="1" indent="-254000">
              <a:spcBef>
                <a:spcPct val="100000"/>
              </a:spcBef>
              <a:buSzPct val="99000"/>
            </a:pPr>
            <a:r>
              <a:rPr lang="en-US" kern="1200">
                <a:latin typeface="Arial" panose="020B0604020202020204" pitchFamily="34" charset="0"/>
                <a:cs typeface="Arial" panose="020B0604020202020204" pitchFamily="34" charset="0"/>
              </a:rPr>
              <a:t>List the components of site-specific flood inventory. </a:t>
            </a:r>
            <a:endParaRPr lang="en-US"/>
          </a:p>
          <a:p>
            <a:pPr marL="254000" lvl="1" indent="-254000">
              <a:spcBef>
                <a:spcPct val="100000"/>
              </a:spcBef>
              <a:buSzPct val="99000"/>
            </a:pPr>
            <a:r>
              <a:rPr lang="en-US" kern="1200">
                <a:latin typeface="Arial" panose="020B0604020202020204" pitchFamily="34" charset="0"/>
                <a:cs typeface="Arial" panose="020B0604020202020204" pitchFamily="34" charset="0"/>
              </a:rPr>
              <a:t>Determine the minimal construction design characteristics required by Hazus.</a:t>
            </a:r>
            <a:endParaRPr lang="en-US"/>
          </a:p>
        </p:txBody>
      </p:sp>
      <p:sp>
        <p:nvSpPr>
          <p:cNvPr id="3" name="Slide Number Placeholder 2"/>
          <p:cNvSpPr>
            <a:spLocks noGrp="1"/>
          </p:cNvSpPr>
          <p:nvPr>
            <p:ph type="sldNum" sz="quarter" idx="11"/>
          </p:nvPr>
        </p:nvSpPr>
        <p:spPr/>
        <p:txBody>
          <a:bodyPr/>
          <a:lstStyle/>
          <a:p>
            <a:pPr>
              <a:spcBef>
                <a:spcPct val="100000"/>
              </a:spcBef>
              <a:buSzPct val="99000"/>
            </a:pPr>
            <a:fld id="{631DC5FE-44C6-4F30-BB6B-EB8F5CDC1DA6}" type="slidenum">
              <a:rPr lang="en-US" altLang="en-US" smtClean="0"/>
              <a:pPr>
                <a:spcBef>
                  <a:spcPct val="100000"/>
                </a:spcBef>
                <a:buSzPct val="99000"/>
              </a:pPr>
              <a:t>2</a:t>
            </a:fld>
            <a:endParaRPr lang="en-US" altLang="en-US"/>
          </a:p>
        </p:txBody>
      </p:sp>
    </p:spTree>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p:cNvSpPr>
            <a:spLocks noGrp="1"/>
          </p:cNvSpPr>
          <p:nvPr>
            <p:ph type="title"/>
          </p:nvPr>
        </p:nvSpPr>
        <p:spPr/>
        <p:txBody>
          <a:bodyPr/>
          <a:lstStyle/>
          <a:p>
            <a:pPr>
              <a:spcBef>
                <a:spcPct val="100000"/>
              </a:spcBef>
              <a:buSzPct val="99000"/>
            </a:pPr>
            <a:r>
              <a:rPr lang="en-US" altLang="en-US" smtClean="0"/>
              <a:t>Flood Results: Results (1 of 4)</a:t>
            </a:r>
          </a:p>
        </p:txBody>
      </p:sp>
      <p:sp>
        <p:nvSpPr>
          <p:cNvPr id="2" name="Content Placeholder 1"/>
          <p:cNvSpPr>
            <a:spLocks noGrp="1"/>
          </p:cNvSpPr>
          <p:nvPr>
            <p:ph sz="quarter" idx="13"/>
          </p:nvPr>
        </p:nvSpPr>
        <p:spPr/>
        <p:txBody>
          <a:bodyPr>
            <a:normAutofit fontScale="40000" lnSpcReduction="20000"/>
          </a:bodyPr>
          <a:lstStyle/>
          <a:p>
            <a:pPr>
              <a:spcBef>
                <a:spcPct val="100000"/>
              </a:spcBef>
              <a:buSzPct val="99000"/>
            </a:pPr>
            <a:r>
              <a:rPr lang="en-US" b="1" kern="1200">
                <a:latin typeface="Arial" panose="020B0604020202020204" pitchFamily="34" charset="0"/>
                <a:cs typeface="Arial" panose="020B0604020202020204" pitchFamily="34" charset="0"/>
              </a:rPr>
              <a:t>500 Year Flood Map Explained: </a:t>
            </a:r>
            <a:endParaRPr lang="en-US"/>
          </a:p>
          <a:p>
            <a:pPr marL="254000" lvl="1" indent="-254000">
              <a:spcBef>
                <a:spcPct val="100000"/>
              </a:spcBef>
              <a:buSzPct val="99000"/>
            </a:pPr>
            <a:r>
              <a:rPr lang="en-US" kern="1200" smtClean="0">
                <a:latin typeface="Arial" panose="020B0604020202020204" pitchFamily="34" charset="0"/>
                <a:cs typeface="Arial" panose="020B0604020202020204" pitchFamily="34" charset="0"/>
              </a:rPr>
              <a:t>Dark </a:t>
            </a:r>
            <a:r>
              <a:rPr lang="en-US" kern="1200">
                <a:latin typeface="Arial" panose="020B0604020202020204" pitchFamily="34" charset="0"/>
                <a:cs typeface="Arial" panose="020B0604020202020204" pitchFamily="34" charset="0"/>
              </a:rPr>
              <a:t>border lines (here in orange) designates the flood boundaries.</a:t>
            </a:r>
            <a:endParaRPr lang="en-US"/>
          </a:p>
          <a:p>
            <a:pPr marL="254000" lvl="1" indent="-254000">
              <a:spcBef>
                <a:spcPct val="100000"/>
              </a:spcBef>
              <a:buSzPct val="99000"/>
            </a:pPr>
            <a:r>
              <a:rPr lang="en-US" kern="1200">
                <a:latin typeface="Arial" panose="020B0604020202020204" pitchFamily="34" charset="0"/>
                <a:cs typeface="Arial" panose="020B0604020202020204" pitchFamily="34" charset="0"/>
              </a:rPr>
              <a:t>The shaded areas adjacent to the flood boundary line, which tends to be packed closer together in terms of their hidden contour lines, are unflooded areas at a higher elevation such as slopes, hills, mountains, and ideal population settlements. </a:t>
            </a:r>
            <a:endParaRPr lang="en-US"/>
          </a:p>
          <a:p>
            <a:pPr marL="254000" lvl="1" indent="-254000">
              <a:spcBef>
                <a:spcPct val="100000"/>
              </a:spcBef>
              <a:buSzPct val="99000"/>
            </a:pPr>
            <a:r>
              <a:rPr lang="en-US" kern="1200">
                <a:latin typeface="Arial" panose="020B0604020202020204" pitchFamily="34" charset="0"/>
                <a:cs typeface="Arial" panose="020B0604020202020204" pitchFamily="34" charset="0"/>
              </a:rPr>
              <a:t>For example, the northern and central areas of the map and the southeast area of the map.</a:t>
            </a:r>
            <a:endParaRPr lang="en-US"/>
          </a:p>
          <a:p>
            <a:pPr marL="254000" lvl="1" indent="-254000">
              <a:spcBef>
                <a:spcPct val="100000"/>
              </a:spcBef>
              <a:buSzPct val="99000"/>
            </a:pPr>
            <a:r>
              <a:rPr lang="en-US" kern="1200">
                <a:latin typeface="Arial" panose="020B0604020202020204" pitchFamily="34" charset="0"/>
                <a:cs typeface="Arial" panose="020B0604020202020204" pitchFamily="34" charset="0"/>
              </a:rPr>
              <a:t>The shaded areas (here in light to dark blue), which tends to be spread out or flatter in terms of their hidden contour lines, are flooded areas of the map. </a:t>
            </a:r>
            <a:endParaRPr lang="en-US"/>
          </a:p>
          <a:p>
            <a:pPr marL="254000" lvl="1" indent="-254000">
              <a:spcBef>
                <a:spcPct val="100000"/>
              </a:spcBef>
              <a:buSzPct val="99000"/>
            </a:pPr>
            <a:r>
              <a:rPr lang="en-US" kern="1200">
                <a:latin typeface="Arial" panose="020B0604020202020204" pitchFamily="34" charset="0"/>
                <a:cs typeface="Arial" panose="020B0604020202020204" pitchFamily="34" charset="0"/>
              </a:rPr>
              <a:t>For example, the southern and central areas of the map. </a:t>
            </a:r>
            <a:endParaRPr lang="en-US"/>
          </a:p>
          <a:p>
            <a:pPr marL="254000" lvl="1" indent="-254000">
              <a:spcBef>
                <a:spcPct val="100000"/>
              </a:spcBef>
              <a:buSzPct val="99000"/>
            </a:pPr>
            <a:r>
              <a:rPr lang="en-US" kern="1200">
                <a:latin typeface="Arial" panose="020B0604020202020204" pitchFamily="34" charset="0"/>
                <a:cs typeface="Arial" panose="020B0604020202020204" pitchFamily="34" charset="0"/>
              </a:rPr>
              <a:t>The lighter blue (shaded) areas that are closer to the flood boundary and higher ground depicts less than 1 foot of flooding. In contrast are the darker blue (shaded) areas further away from the flood boundary representing a decreasing slope in elevation resulting in a high of 32.776 feet of flooding above the ground elevation. </a:t>
            </a:r>
            <a:endParaRPr lang="en-US"/>
          </a:p>
        </p:txBody>
      </p:sp>
      <p:sp>
        <p:nvSpPr>
          <p:cNvPr id="4" name="Slide Number Placeholder 3"/>
          <p:cNvSpPr>
            <a:spLocks noGrp="1"/>
          </p:cNvSpPr>
          <p:nvPr>
            <p:ph type="sldNum" sz="quarter" idx="17"/>
          </p:nvPr>
        </p:nvSpPr>
        <p:spPr/>
        <p:txBody>
          <a:bodyPr/>
          <a:lstStyle/>
          <a:p>
            <a:pPr>
              <a:spcBef>
                <a:spcPct val="100000"/>
              </a:spcBef>
              <a:buSzPct val="99000"/>
            </a:pPr>
            <a:fld id="{8FC9518F-F01B-4F73-9452-36D638B6CBBA}" type="slidenum">
              <a:rPr lang="en-US" altLang="en-US" smtClean="0"/>
              <a:pPr>
                <a:spcBef>
                  <a:spcPct val="100000"/>
                </a:spcBef>
                <a:buSzPct val="99000"/>
              </a:pPr>
              <a:t>3</a:t>
            </a:fld>
            <a:endParaRPr lang="en-US" altLang="en-US"/>
          </a:p>
        </p:txBody>
      </p:sp>
      <p:pic>
        <p:nvPicPr>
          <p:cNvPr id="8" name="Content Placeholder 7" descr="Example map depicting flood boundary and 500-year return period flood depths in an area using depth grid data. Land area (unflooded) is in brown.  THe flood hazard boundary is organge.  FLooded area is in shades of blue where lighter blue depicts less than 1 foot of flooding scaling up to darkest blue which indicates a high of 32.7776 feet of flooding above the ground elevation.  "/>
          <p:cNvPicPr>
            <a:picLocks noGrp="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4924210" y="1152525"/>
            <a:ext cx="3489755" cy="4492625"/>
          </a:xfrm>
          <a:prstGeom prst="rect">
            <a:avLst/>
          </a:prstGeom>
          <a:noFill/>
          <a:ln>
            <a:noFill/>
          </a:ln>
        </p:spPr>
      </p:pic>
    </p:spTree>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p:txBody>
          <a:bodyPr/>
          <a:lstStyle/>
          <a:p>
            <a:pPr>
              <a:spcBef>
                <a:spcPct val="100000"/>
              </a:spcBef>
              <a:buSzPct val="99000"/>
            </a:pPr>
            <a:r>
              <a:rPr lang="en-US" altLang="en-US" smtClean="0"/>
              <a:t>Flood Results</a:t>
            </a:r>
            <a:endParaRPr lang="en-US" altLang="en-US" smtClean="0"/>
          </a:p>
        </p:txBody>
      </p:sp>
      <p:sp>
        <p:nvSpPr>
          <p:cNvPr id="2" name="Content Placeholder 1"/>
          <p:cNvSpPr>
            <a:spLocks noGrp="1"/>
          </p:cNvSpPr>
          <p:nvPr>
            <p:ph idx="1"/>
          </p:nvPr>
        </p:nvSpPr>
        <p:spPr/>
        <p:txBody>
          <a:bodyPr>
            <a:normAutofit fontScale="77500" lnSpcReduction="20000"/>
          </a:bodyPr>
          <a:lstStyle/>
          <a:p>
            <a:pPr marL="254000" lvl="1" indent="-254000">
              <a:spcBef>
                <a:spcPct val="100000"/>
              </a:spcBef>
              <a:buSzPct val="99000"/>
            </a:pPr>
            <a:endParaRPr lang="en-US" kern="1200" smtClean="0">
              <a:latin typeface="Arial" panose="020B0604020202020204" pitchFamily="34" charset="0"/>
              <a:cs typeface="Arial" panose="020B0604020202020204" pitchFamily="34" charset="0"/>
            </a:endParaRPr>
          </a:p>
          <a:p>
            <a:pPr marL="254000" lvl="1" indent="-254000">
              <a:spcBef>
                <a:spcPct val="100000"/>
              </a:spcBef>
              <a:buSzPct val="99000"/>
            </a:pPr>
            <a:r>
              <a:rPr lang="en-US" kern="1200" smtClean="0">
                <a:latin typeface="Arial" panose="020B0604020202020204" pitchFamily="34" charset="0"/>
                <a:cs typeface="Arial" panose="020B0604020202020204" pitchFamily="34" charset="0"/>
              </a:rPr>
              <a:t>GBS</a:t>
            </a:r>
            <a:r>
              <a:rPr lang="en-US" kern="1200">
                <a:latin typeface="Arial" panose="020B0604020202020204" pitchFamily="34" charset="0"/>
                <a:cs typeface="Arial" panose="020B0604020202020204" pitchFamily="34" charset="0"/>
              </a:rPr>
              <a:t>: by amount of damage and by dollar losses </a:t>
            </a:r>
            <a:endParaRPr lang="en-US"/>
          </a:p>
          <a:p>
            <a:pPr marL="254000" lvl="1" indent="-254000">
              <a:spcBef>
                <a:spcPct val="100000"/>
              </a:spcBef>
              <a:buSzPct val="99000"/>
            </a:pPr>
            <a:r>
              <a:rPr lang="en-US" kern="1200">
                <a:latin typeface="Arial" panose="020B0604020202020204" pitchFamily="34" charset="0"/>
                <a:cs typeface="Arial" panose="020B0604020202020204" pitchFamily="34" charset="0"/>
              </a:rPr>
              <a:t>Essential facilities: building and content losses, functionality assessment, and restoration time </a:t>
            </a:r>
            <a:endParaRPr lang="en-US"/>
          </a:p>
          <a:p>
            <a:pPr marL="254000" lvl="1" indent="-254000">
              <a:spcBef>
                <a:spcPct val="100000"/>
              </a:spcBef>
              <a:buSzPct val="99000"/>
            </a:pPr>
            <a:r>
              <a:rPr lang="en-US" kern="1200">
                <a:latin typeface="Arial" panose="020B0604020202020204" pitchFamily="34" charset="0"/>
                <a:cs typeface="Arial" panose="020B0604020202020204" pitchFamily="34" charset="0"/>
              </a:rPr>
              <a:t>Lifeline losses: losses to structures, functionality assessment </a:t>
            </a:r>
            <a:endParaRPr lang="en-US"/>
          </a:p>
          <a:p>
            <a:pPr marL="254000" lvl="1" indent="-254000">
              <a:spcBef>
                <a:spcPct val="100000"/>
              </a:spcBef>
              <a:buSzPct val="99000"/>
            </a:pPr>
            <a:r>
              <a:rPr lang="en-US" kern="1200">
                <a:latin typeface="Arial" panose="020B0604020202020204" pitchFamily="34" charset="0"/>
                <a:cs typeface="Arial" panose="020B0604020202020204" pitchFamily="34" charset="0"/>
              </a:rPr>
              <a:t>Vehicle losses: day and night, by car or truck </a:t>
            </a:r>
            <a:endParaRPr lang="en-US"/>
          </a:p>
          <a:p>
            <a:pPr marL="254000" lvl="1" indent="-254000">
              <a:spcBef>
                <a:spcPct val="100000"/>
              </a:spcBef>
              <a:buSzPct val="99000"/>
            </a:pPr>
            <a:r>
              <a:rPr lang="en-US" kern="1200">
                <a:latin typeface="Arial" panose="020B0604020202020204" pitchFamily="34" charset="0"/>
                <a:cs typeface="Arial" panose="020B0604020202020204" pitchFamily="34" charset="0"/>
              </a:rPr>
              <a:t>Agriculture losses (Not reimbursed under FEMA PA)</a:t>
            </a:r>
            <a:endParaRPr lang="en-US"/>
          </a:p>
          <a:p>
            <a:pPr marL="254000" lvl="1" indent="-254000">
              <a:spcBef>
                <a:spcPct val="100000"/>
              </a:spcBef>
              <a:buSzPct val="99000"/>
            </a:pPr>
            <a:r>
              <a:rPr lang="en-US" kern="1200">
                <a:latin typeface="Arial" panose="020B0604020202020204" pitchFamily="34" charset="0"/>
                <a:cs typeface="Arial" panose="020B0604020202020204" pitchFamily="34" charset="0"/>
              </a:rPr>
              <a:t>Shelter requirements: displaced households and short-term needs</a:t>
            </a:r>
            <a:endParaRPr lang="en-US"/>
          </a:p>
        </p:txBody>
      </p:sp>
      <p:sp>
        <p:nvSpPr>
          <p:cNvPr id="3" name="Slide Number Placeholder 2"/>
          <p:cNvSpPr>
            <a:spLocks noGrp="1"/>
          </p:cNvSpPr>
          <p:nvPr>
            <p:ph type="sldNum" sz="quarter" idx="11"/>
          </p:nvPr>
        </p:nvSpPr>
        <p:spPr/>
        <p:txBody>
          <a:bodyPr/>
          <a:lstStyle/>
          <a:p>
            <a:pPr>
              <a:spcBef>
                <a:spcPct val="100000"/>
              </a:spcBef>
              <a:buSzPct val="99000"/>
            </a:pPr>
            <a:fld id="{631DC5FE-44C6-4F30-BB6B-EB8F5CDC1DA6}" type="slidenum">
              <a:rPr lang="en-US" altLang="en-US" smtClean="0"/>
              <a:pPr>
                <a:spcBef>
                  <a:spcPct val="100000"/>
                </a:spcBef>
                <a:buSzPct val="99000"/>
              </a:pPr>
              <a:t>4</a:t>
            </a:fld>
            <a:endParaRPr lang="en-US" altLang="en-US"/>
          </a:p>
        </p:txBody>
      </p:sp>
    </p:spTree>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p:txBody>
          <a:bodyPr/>
          <a:lstStyle/>
          <a:p>
            <a:pPr>
              <a:spcBef>
                <a:spcPct val="100000"/>
              </a:spcBef>
              <a:buSzPct val="99000"/>
            </a:pPr>
            <a:r>
              <a:rPr lang="en-US" altLang="en-US" smtClean="0"/>
              <a:t>Individual Assistance Program</a:t>
            </a:r>
            <a:endParaRPr lang="en-US" altLang="en-US" smtClean="0"/>
          </a:p>
        </p:txBody>
      </p:sp>
      <p:sp>
        <p:nvSpPr>
          <p:cNvPr id="2" name="Content Placeholder 1"/>
          <p:cNvSpPr>
            <a:spLocks noGrp="1"/>
          </p:cNvSpPr>
          <p:nvPr>
            <p:ph idx="1"/>
          </p:nvPr>
        </p:nvSpPr>
        <p:spPr/>
        <p:txBody>
          <a:bodyPr>
            <a:normAutofit fontScale="55000" lnSpcReduction="20000"/>
          </a:bodyPr>
          <a:lstStyle/>
          <a:p>
            <a:pPr>
              <a:spcBef>
                <a:spcPct val="100000"/>
              </a:spcBef>
              <a:buSzPct val="99000"/>
            </a:pPr>
            <a:endParaRPr lang="en-US" kern="1200" smtClean="0">
              <a:latin typeface="Arial" panose="020B0604020202020204" pitchFamily="34" charset="0"/>
              <a:cs typeface="Arial" panose="020B0604020202020204" pitchFamily="34" charset="0"/>
            </a:endParaRPr>
          </a:p>
          <a:p>
            <a:pPr>
              <a:spcBef>
                <a:spcPct val="100000"/>
              </a:spcBef>
              <a:buSzPct val="99000"/>
            </a:pPr>
            <a:r>
              <a:rPr lang="en-US" kern="1200" smtClean="0">
                <a:latin typeface="Arial" panose="020B0604020202020204" pitchFamily="34" charset="0"/>
                <a:cs typeface="Arial" panose="020B0604020202020204" pitchFamily="34" charset="0"/>
              </a:rPr>
              <a:t>Provides</a:t>
            </a:r>
            <a:r>
              <a:rPr lang="en-US" kern="1200">
                <a:latin typeface="Arial" panose="020B0604020202020204" pitchFamily="34" charset="0"/>
                <a:cs typeface="Arial" panose="020B0604020202020204" pitchFamily="34" charset="0"/>
              </a:rPr>
              <a:t>: </a:t>
            </a:r>
            <a:endParaRPr lang="en-US"/>
          </a:p>
          <a:p>
            <a:pPr marL="254000" lvl="1" indent="-254000">
              <a:spcBef>
                <a:spcPct val="100000"/>
              </a:spcBef>
              <a:buSzPct val="99000"/>
            </a:pPr>
            <a:r>
              <a:rPr lang="en-US" kern="1200" smtClean="0">
                <a:latin typeface="Arial" panose="020B0604020202020204" pitchFamily="34" charset="0"/>
                <a:cs typeface="Arial" panose="020B0604020202020204" pitchFamily="34" charset="0"/>
              </a:rPr>
              <a:t>Immediate </a:t>
            </a:r>
            <a:r>
              <a:rPr lang="en-US" kern="1200">
                <a:latin typeface="Arial" panose="020B0604020202020204" pitchFamily="34" charset="0"/>
                <a:cs typeface="Arial" panose="020B0604020202020204" pitchFamily="34" charset="0"/>
              </a:rPr>
              <a:t>Assistance (partners with other organizations) </a:t>
            </a:r>
            <a:endParaRPr lang="en-US"/>
          </a:p>
          <a:p>
            <a:pPr marL="254000" lvl="1" indent="-254000">
              <a:spcBef>
                <a:spcPct val="100000"/>
              </a:spcBef>
              <a:buSzPct val="99000"/>
            </a:pPr>
            <a:r>
              <a:rPr lang="en-US" kern="1200">
                <a:latin typeface="Arial" panose="020B0604020202020204" pitchFamily="34" charset="0"/>
                <a:cs typeface="Arial" panose="020B0604020202020204" pitchFamily="34" charset="0"/>
              </a:rPr>
              <a:t>FEMA help </a:t>
            </a:r>
            <a:endParaRPr lang="en-US"/>
          </a:p>
          <a:p>
            <a:pPr marL="635000" lvl="2" indent="-254000">
              <a:spcBef>
                <a:spcPct val="100000"/>
              </a:spcBef>
              <a:buSzPct val="99000"/>
            </a:pPr>
            <a:r>
              <a:rPr lang="en-US" kern="1200" smtClean="0">
                <a:latin typeface="Arial" panose="020B0604020202020204" pitchFamily="34" charset="0"/>
                <a:cs typeface="Arial" panose="020B0604020202020204" pitchFamily="34" charset="0"/>
              </a:rPr>
              <a:t>Home/Primary </a:t>
            </a:r>
            <a:r>
              <a:rPr lang="en-US" kern="1200">
                <a:latin typeface="Arial" panose="020B0604020202020204" pitchFamily="34" charset="0"/>
                <a:cs typeface="Arial" panose="020B0604020202020204" pitchFamily="34" charset="0"/>
              </a:rPr>
              <a:t>Residence </a:t>
            </a:r>
            <a:endParaRPr lang="en-US"/>
          </a:p>
          <a:p>
            <a:pPr marL="635000" lvl="2" indent="-254000">
              <a:spcBef>
                <a:spcPct val="100000"/>
              </a:spcBef>
              <a:buSzPct val="99000"/>
            </a:pPr>
            <a:r>
              <a:rPr lang="en-US" kern="1200">
                <a:latin typeface="Arial" panose="020B0604020202020204" pitchFamily="34" charset="0"/>
                <a:cs typeface="Arial" panose="020B0604020202020204" pitchFamily="34" charset="0"/>
              </a:rPr>
              <a:t>Business/Secondary Home </a:t>
            </a:r>
            <a:endParaRPr lang="en-US"/>
          </a:p>
          <a:p>
            <a:pPr marL="635000" lvl="2" indent="-254000">
              <a:spcBef>
                <a:spcPct val="100000"/>
              </a:spcBef>
              <a:buSzPct val="99000"/>
            </a:pPr>
            <a:r>
              <a:rPr lang="en-US" kern="1200">
                <a:latin typeface="Arial" panose="020B0604020202020204" pitchFamily="34" charset="0"/>
                <a:cs typeface="Arial" panose="020B0604020202020204" pitchFamily="34" charset="0"/>
              </a:rPr>
              <a:t>Other (medical, dental, child care, storage, etc.) </a:t>
            </a:r>
            <a:endParaRPr lang="en-US"/>
          </a:p>
          <a:p>
            <a:pPr marL="254000" lvl="1" indent="-254000">
              <a:spcBef>
                <a:spcPct val="100000"/>
              </a:spcBef>
              <a:buSzPct val="99000"/>
            </a:pPr>
            <a:r>
              <a:rPr lang="en-US" kern="1200" smtClean="0">
                <a:latin typeface="Arial" panose="020B0604020202020204" pitchFamily="34" charset="0"/>
                <a:cs typeface="Arial" panose="020B0604020202020204" pitchFamily="34" charset="0"/>
              </a:rPr>
              <a:t>Additional </a:t>
            </a:r>
            <a:r>
              <a:rPr lang="en-US" kern="1200">
                <a:latin typeface="Arial" panose="020B0604020202020204" pitchFamily="34" charset="0"/>
                <a:cs typeface="Arial" panose="020B0604020202020204" pitchFamily="34" charset="0"/>
              </a:rPr>
              <a:t>Assistance </a:t>
            </a:r>
            <a:endParaRPr lang="en-US"/>
          </a:p>
          <a:p>
            <a:pPr marL="635000" lvl="2" indent="-254000">
              <a:spcBef>
                <a:spcPct val="100000"/>
              </a:spcBef>
              <a:buSzPct val="99000"/>
            </a:pPr>
            <a:r>
              <a:rPr lang="en-US" kern="1200" smtClean="0">
                <a:latin typeface="Arial" panose="020B0604020202020204" pitchFamily="34" charset="0"/>
                <a:cs typeface="Arial" panose="020B0604020202020204" pitchFamily="34" charset="0"/>
              </a:rPr>
              <a:t>Small </a:t>
            </a:r>
            <a:r>
              <a:rPr lang="en-US" kern="1200">
                <a:latin typeface="Arial" panose="020B0604020202020204" pitchFamily="34" charset="0"/>
                <a:cs typeface="Arial" panose="020B0604020202020204" pitchFamily="34" charset="0"/>
              </a:rPr>
              <a:t>Business Administration Application </a:t>
            </a:r>
            <a:endParaRPr lang="en-US"/>
          </a:p>
          <a:p>
            <a:pPr marL="635000" lvl="2" indent="-254000">
              <a:spcBef>
                <a:spcPct val="100000"/>
              </a:spcBef>
              <a:buSzPct val="99000"/>
            </a:pPr>
            <a:r>
              <a:rPr lang="en-US" kern="1200">
                <a:latin typeface="Arial" panose="020B0604020202020204" pitchFamily="34" charset="0"/>
                <a:cs typeface="Arial" panose="020B0604020202020204" pitchFamily="34" charset="0"/>
              </a:rPr>
              <a:t>Home Inspection </a:t>
            </a:r>
            <a:endParaRPr lang="en-US"/>
          </a:p>
          <a:p>
            <a:pPr marL="635000" lvl="2" indent="-254000">
              <a:spcBef>
                <a:spcPct val="100000"/>
              </a:spcBef>
              <a:buSzPct val="99000"/>
            </a:pPr>
            <a:r>
              <a:rPr lang="en-US" kern="1200">
                <a:latin typeface="Arial" panose="020B0604020202020204" pitchFamily="34" charset="0"/>
                <a:cs typeface="Arial" panose="020B0604020202020204" pitchFamily="34" charset="0"/>
              </a:rPr>
              <a:t>After the Inspection</a:t>
            </a:r>
            <a:endParaRPr lang="en-US"/>
          </a:p>
        </p:txBody>
      </p:sp>
      <p:sp>
        <p:nvSpPr>
          <p:cNvPr id="3" name="Slide Number Placeholder 2"/>
          <p:cNvSpPr>
            <a:spLocks noGrp="1"/>
          </p:cNvSpPr>
          <p:nvPr>
            <p:ph type="sldNum" sz="quarter" idx="11"/>
          </p:nvPr>
        </p:nvSpPr>
        <p:spPr/>
        <p:txBody>
          <a:bodyPr/>
          <a:lstStyle/>
          <a:p>
            <a:pPr>
              <a:spcBef>
                <a:spcPct val="100000"/>
              </a:spcBef>
              <a:buSzPct val="99000"/>
            </a:pPr>
            <a:fld id="{631DC5FE-44C6-4F30-BB6B-EB8F5CDC1DA6}" type="slidenum">
              <a:rPr lang="en-US" altLang="en-US" smtClean="0"/>
              <a:pPr>
                <a:spcBef>
                  <a:spcPct val="100000"/>
                </a:spcBef>
                <a:buSzPct val="99000"/>
              </a:pPr>
              <a:t>5</a:t>
            </a:fld>
            <a:endParaRPr lang="en-US" altLang="en-US"/>
          </a:p>
        </p:txBody>
      </p:sp>
    </p:spTree>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p:cNvSpPr>
            <a:spLocks noGrp="1"/>
          </p:cNvSpPr>
          <p:nvPr>
            <p:ph type="title"/>
          </p:nvPr>
        </p:nvSpPr>
        <p:spPr/>
        <p:txBody>
          <a:bodyPr/>
          <a:lstStyle/>
          <a:p>
            <a:pPr>
              <a:spcBef>
                <a:spcPct val="100000"/>
              </a:spcBef>
              <a:buSzPct val="99000"/>
            </a:pPr>
            <a:r>
              <a:rPr lang="en-US" altLang="en-US" smtClean="0"/>
              <a:t>Final High Water Marks (HWM)</a:t>
            </a:r>
            <a:endParaRPr lang="en-US" altLang="en-US" smtClean="0"/>
          </a:p>
        </p:txBody>
      </p:sp>
      <p:sp>
        <p:nvSpPr>
          <p:cNvPr id="2" name="Content Placeholder 1"/>
          <p:cNvSpPr>
            <a:spLocks noGrp="1"/>
          </p:cNvSpPr>
          <p:nvPr>
            <p:ph idx="1"/>
          </p:nvPr>
        </p:nvSpPr>
        <p:spPr/>
        <p:txBody>
          <a:bodyPr>
            <a:normAutofit fontScale="62500" lnSpcReduction="20000"/>
          </a:bodyPr>
          <a:lstStyle/>
          <a:p>
            <a:pPr marL="254000" lvl="1" indent="-254000">
              <a:spcBef>
                <a:spcPct val="100000"/>
              </a:spcBef>
              <a:buSzPct val="99000"/>
            </a:pPr>
            <a:endParaRPr lang="en-US" kern="1200" smtClean="0">
              <a:latin typeface="Arial" panose="020B0604020202020204" pitchFamily="34" charset="0"/>
              <a:cs typeface="Arial" panose="020B0604020202020204" pitchFamily="34" charset="0"/>
            </a:endParaRPr>
          </a:p>
          <a:p>
            <a:pPr marL="254000" lvl="1" indent="-254000">
              <a:spcBef>
                <a:spcPct val="100000"/>
              </a:spcBef>
              <a:buSzPct val="99000"/>
            </a:pPr>
            <a:r>
              <a:rPr lang="en-US" kern="1200" smtClean="0">
                <a:latin typeface="Arial" panose="020B0604020202020204" pitchFamily="34" charset="0"/>
                <a:cs typeface="Arial" panose="020B0604020202020204" pitchFamily="34" charset="0"/>
              </a:rPr>
              <a:t>A </a:t>
            </a:r>
            <a:r>
              <a:rPr lang="en-US" kern="1200">
                <a:latin typeface="Arial" panose="020B0604020202020204" pitchFamily="34" charset="0"/>
                <a:cs typeface="Arial" panose="020B0604020202020204" pitchFamily="34" charset="0"/>
              </a:rPr>
              <a:t>measure of the event water surface elevation </a:t>
            </a:r>
            <a:endParaRPr lang="en-US"/>
          </a:p>
          <a:p>
            <a:pPr marL="254000" lvl="1" indent="-254000">
              <a:spcBef>
                <a:spcPct val="100000"/>
              </a:spcBef>
              <a:buSzPct val="99000"/>
            </a:pPr>
            <a:r>
              <a:rPr lang="en-US" kern="1200">
                <a:latin typeface="Arial" panose="020B0604020202020204" pitchFamily="34" charset="0"/>
                <a:cs typeface="Arial" panose="020B0604020202020204" pitchFamily="34" charset="0"/>
              </a:rPr>
              <a:t>Collected by either USGS or local governments</a:t>
            </a:r>
            <a:endParaRPr lang="en-US"/>
          </a:p>
          <a:p>
            <a:pPr marL="254000" lvl="1" indent="-254000">
              <a:spcBef>
                <a:spcPct val="100000"/>
              </a:spcBef>
              <a:buSzPct val="99000"/>
            </a:pPr>
            <a:r>
              <a:rPr lang="en-US" kern="1200">
                <a:latin typeface="Arial" panose="020B0604020202020204" pitchFamily="34" charset="0"/>
                <a:cs typeface="Arial" panose="020B0604020202020204" pitchFamily="34" charset="0"/>
              </a:rPr>
              <a:t>During periods of flooding, HWM elevations may be collected at the peak elevation using high-resolution GPS systems. </a:t>
            </a:r>
            <a:endParaRPr lang="en-US"/>
          </a:p>
          <a:p>
            <a:pPr marL="254000" lvl="1" indent="-254000">
              <a:spcBef>
                <a:spcPct val="100000"/>
              </a:spcBef>
              <a:buSzPct val="99000"/>
            </a:pPr>
            <a:r>
              <a:rPr lang="en-US" kern="1200">
                <a:latin typeface="Arial" panose="020B0604020202020204" pitchFamily="34" charset="0"/>
                <a:cs typeface="Arial" panose="020B0604020202020204" pitchFamily="34" charset="0"/>
              </a:rPr>
              <a:t>Values represent the most accurate depiction of the flood event. </a:t>
            </a:r>
            <a:endParaRPr lang="en-US"/>
          </a:p>
          <a:p>
            <a:pPr marL="254000" lvl="1" indent="-254000">
              <a:spcBef>
                <a:spcPct val="100000"/>
              </a:spcBef>
              <a:buSzPct val="99000"/>
            </a:pPr>
            <a:r>
              <a:rPr lang="en-US" kern="1200">
                <a:latin typeface="Arial" panose="020B0604020202020204" pitchFamily="34" charset="0"/>
                <a:cs typeface="Arial" panose="020B0604020202020204" pitchFamily="34" charset="0"/>
              </a:rPr>
              <a:t>Represent the highest extent of riverine flood or coastal storm surge inundation. </a:t>
            </a:r>
            <a:endParaRPr lang="en-US"/>
          </a:p>
          <a:p>
            <a:pPr marL="254000" lvl="1" indent="-254000">
              <a:spcBef>
                <a:spcPct val="100000"/>
              </a:spcBef>
              <a:buSzPct val="99000"/>
            </a:pPr>
            <a:r>
              <a:rPr lang="en-US" kern="1200">
                <a:latin typeface="Arial" panose="020B0604020202020204" pitchFamily="34" charset="0"/>
                <a:cs typeface="Arial" panose="020B0604020202020204" pitchFamily="34" charset="0"/>
              </a:rPr>
              <a:t>Represents the elevation of the water during the flood event and fills in the gaps where water marks are not present </a:t>
            </a:r>
            <a:endParaRPr lang="en-US"/>
          </a:p>
          <a:p>
            <a:pPr marL="254000" lvl="1" indent="-254000">
              <a:spcBef>
                <a:spcPct val="100000"/>
              </a:spcBef>
              <a:buSzPct val="99000"/>
            </a:pPr>
            <a:r>
              <a:rPr lang="en-US" kern="1200">
                <a:latin typeface="Arial" panose="020B0604020202020204" pitchFamily="34" charset="0"/>
                <a:cs typeface="Arial" panose="020B0604020202020204" pitchFamily="34" charset="0"/>
              </a:rPr>
              <a:t>HWMs can be interpolated into depth grids for loss estimation</a:t>
            </a:r>
            <a:endParaRPr lang="en-US"/>
          </a:p>
        </p:txBody>
      </p:sp>
      <p:sp>
        <p:nvSpPr>
          <p:cNvPr id="3" name="Slide Number Placeholder 2"/>
          <p:cNvSpPr>
            <a:spLocks noGrp="1"/>
          </p:cNvSpPr>
          <p:nvPr>
            <p:ph type="sldNum" sz="quarter" idx="11"/>
          </p:nvPr>
        </p:nvSpPr>
        <p:spPr/>
        <p:txBody>
          <a:bodyPr/>
          <a:lstStyle/>
          <a:p>
            <a:pPr>
              <a:spcBef>
                <a:spcPct val="100000"/>
              </a:spcBef>
              <a:buSzPct val="99000"/>
            </a:pPr>
            <a:fld id="{631DC5FE-44C6-4F30-BB6B-EB8F5CDC1DA6}" type="slidenum">
              <a:rPr lang="en-US" altLang="en-US" smtClean="0"/>
              <a:pPr>
                <a:spcBef>
                  <a:spcPct val="100000"/>
                </a:spcBef>
                <a:buSzPct val="99000"/>
              </a:pPr>
              <a:t>6</a:t>
            </a:fld>
            <a:endParaRPr lang="en-US" altLang="en-US"/>
          </a:p>
        </p:txBody>
      </p:sp>
    </p:spTree>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p:txBody>
          <a:bodyPr/>
          <a:lstStyle/>
          <a:p>
            <a:pPr>
              <a:spcBef>
                <a:spcPct val="100000"/>
              </a:spcBef>
              <a:buSzPct val="99000"/>
            </a:pPr>
            <a:r>
              <a:rPr lang="pt-BR" altLang="en-US" smtClean="0"/>
              <a:t>Exercise 10.1: HWM Depth Grid</a:t>
            </a:r>
            <a:endParaRPr lang="en-US" altLang="en-US" smtClean="0"/>
          </a:p>
        </p:txBody>
      </p:sp>
      <p:sp>
        <p:nvSpPr>
          <p:cNvPr id="2" name="Content Placeholder 1"/>
          <p:cNvSpPr>
            <a:spLocks noGrp="1"/>
          </p:cNvSpPr>
          <p:nvPr>
            <p:ph idx="1"/>
          </p:nvPr>
        </p:nvSpPr>
        <p:spPr/>
        <p:txBody>
          <a:bodyPr/>
          <a:lstStyle/>
          <a:p>
            <a:pPr>
              <a:spcBef>
                <a:spcPct val="100000"/>
              </a:spcBef>
              <a:buSzPct val="99000"/>
            </a:pPr>
            <a:endParaRPr lang="en-US" kern="1200" smtClean="0">
              <a:latin typeface="Arial" panose="020B0604020202020204" pitchFamily="34" charset="0"/>
              <a:cs typeface="Arial" panose="020B0604020202020204" pitchFamily="34" charset="0"/>
            </a:endParaRPr>
          </a:p>
          <a:p>
            <a:pPr>
              <a:spcBef>
                <a:spcPct val="100000"/>
              </a:spcBef>
              <a:buSzPct val="99000"/>
            </a:pPr>
            <a:r>
              <a:rPr lang="en-US" kern="1200" smtClean="0">
                <a:latin typeface="Arial" panose="020B0604020202020204" pitchFamily="34" charset="0"/>
                <a:cs typeface="Arial" panose="020B0604020202020204" pitchFamily="34" charset="0"/>
              </a:rPr>
              <a:t>Goal</a:t>
            </a:r>
            <a:r>
              <a:rPr lang="en-US" kern="1200">
                <a:latin typeface="Arial" panose="020B0604020202020204" pitchFamily="34" charset="0"/>
                <a:cs typeface="Arial" panose="020B0604020202020204" pitchFamily="34" charset="0"/>
              </a:rPr>
              <a:t>: Create a high water mark depth grid.</a:t>
            </a:r>
            <a:endParaRPr lang="en-US"/>
          </a:p>
          <a:p>
            <a:pPr>
              <a:spcBef>
                <a:spcPct val="100000"/>
              </a:spcBef>
              <a:buSzPct val="99000"/>
            </a:pPr>
            <a:r>
              <a:rPr lang="en-US" kern="1200">
                <a:latin typeface="Arial" panose="020B0604020202020204" pitchFamily="34" charset="0"/>
                <a:cs typeface="Arial" panose="020B0604020202020204" pitchFamily="34" charset="0"/>
              </a:rPr>
              <a:t>Time: 30 minutes</a:t>
            </a:r>
            <a:endParaRPr lang="en-US"/>
          </a:p>
        </p:txBody>
      </p:sp>
      <p:sp>
        <p:nvSpPr>
          <p:cNvPr id="3" name="Slide Number Placeholder 2"/>
          <p:cNvSpPr>
            <a:spLocks noGrp="1"/>
          </p:cNvSpPr>
          <p:nvPr>
            <p:ph type="sldNum" sz="quarter" idx="11"/>
          </p:nvPr>
        </p:nvSpPr>
        <p:spPr/>
        <p:txBody>
          <a:bodyPr/>
          <a:lstStyle/>
          <a:p>
            <a:pPr>
              <a:spcBef>
                <a:spcPct val="100000"/>
              </a:spcBef>
              <a:buSzPct val="99000"/>
            </a:pPr>
            <a:fld id="{631DC5FE-44C6-4F30-BB6B-EB8F5CDC1DA6}" type="slidenum">
              <a:rPr lang="en-US" altLang="en-US" smtClean="0"/>
              <a:pPr>
                <a:spcBef>
                  <a:spcPct val="100000"/>
                </a:spcBef>
                <a:buSzPct val="99000"/>
              </a:pPr>
              <a:t>7</a:t>
            </a:fld>
            <a:endParaRPr lang="en-US" altLang="en-US"/>
          </a:p>
        </p:txBody>
      </p:sp>
    </p:spTree>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p:cNvSpPr>
            <a:spLocks noGrp="1"/>
          </p:cNvSpPr>
          <p:nvPr>
            <p:ph type="title"/>
          </p:nvPr>
        </p:nvSpPr>
        <p:spPr/>
        <p:txBody>
          <a:bodyPr/>
          <a:lstStyle/>
          <a:p>
            <a:pPr>
              <a:spcBef>
                <a:spcPct val="100000"/>
              </a:spcBef>
              <a:buSzPct val="99000"/>
            </a:pPr>
            <a:r>
              <a:rPr lang="en-US" altLang="en-US" smtClean="0"/>
              <a:t>Exercise 10.1: Tasks</a:t>
            </a:r>
            <a:endParaRPr lang="en-US" altLang="en-US" smtClean="0"/>
          </a:p>
        </p:txBody>
      </p:sp>
      <p:sp>
        <p:nvSpPr>
          <p:cNvPr id="2" name="Content Placeholder 1"/>
          <p:cNvSpPr>
            <a:spLocks noGrp="1"/>
          </p:cNvSpPr>
          <p:nvPr>
            <p:ph idx="1"/>
          </p:nvPr>
        </p:nvSpPr>
        <p:spPr/>
        <p:txBody>
          <a:bodyPr>
            <a:normAutofit lnSpcReduction="10000"/>
          </a:bodyPr>
          <a:lstStyle/>
          <a:p>
            <a:pPr>
              <a:spcBef>
                <a:spcPct val="100000"/>
              </a:spcBef>
              <a:buSzPct val="99000"/>
            </a:pPr>
            <a:endParaRPr lang="en-US" kern="1200" smtClean="0">
              <a:latin typeface="Arial" panose="020B0604020202020204" pitchFamily="34" charset="0"/>
              <a:cs typeface="Arial" panose="020B0604020202020204" pitchFamily="34" charset="0"/>
            </a:endParaRPr>
          </a:p>
          <a:p>
            <a:pPr>
              <a:spcBef>
                <a:spcPct val="100000"/>
              </a:spcBef>
              <a:buSzPct val="99000"/>
            </a:pPr>
            <a:r>
              <a:rPr lang="en-US" kern="1200" smtClean="0">
                <a:latin typeface="Arial" panose="020B0604020202020204" pitchFamily="34" charset="0"/>
                <a:cs typeface="Arial" panose="020B0604020202020204" pitchFamily="34" charset="0"/>
              </a:rPr>
              <a:t>Task </a:t>
            </a:r>
            <a:r>
              <a:rPr lang="en-US" kern="1200">
                <a:latin typeface="Arial" panose="020B0604020202020204" pitchFamily="34" charset="0"/>
                <a:cs typeface="Arial" panose="020B0604020202020204" pitchFamily="34" charset="0"/>
              </a:rPr>
              <a:t>1: Insert Interpolation of the Water Surface; Create Depth Grid. </a:t>
            </a:r>
            <a:endParaRPr lang="en-US"/>
          </a:p>
          <a:p>
            <a:pPr>
              <a:spcBef>
                <a:spcPct val="100000"/>
              </a:spcBef>
              <a:buSzPct val="99000"/>
            </a:pPr>
            <a:r>
              <a:rPr lang="en-US" kern="1200">
                <a:latin typeface="Arial" panose="020B0604020202020204" pitchFamily="34" charset="0"/>
                <a:cs typeface="Arial" panose="020B0604020202020204" pitchFamily="34" charset="0"/>
              </a:rPr>
              <a:t>Task 2: Subtract Water Surface Grid from the DEM. </a:t>
            </a:r>
            <a:endParaRPr lang="en-US"/>
          </a:p>
          <a:p>
            <a:pPr>
              <a:spcBef>
                <a:spcPct val="100000"/>
              </a:spcBef>
              <a:buSzPct val="99000"/>
            </a:pPr>
            <a:r>
              <a:rPr lang="en-US" kern="1200">
                <a:latin typeface="Arial" panose="020B0604020202020204" pitchFamily="34" charset="0"/>
                <a:cs typeface="Arial" panose="020B0604020202020204" pitchFamily="34" charset="0"/>
              </a:rPr>
              <a:t>Task 3: Remove Negative Values. </a:t>
            </a:r>
            <a:endParaRPr lang="en-US"/>
          </a:p>
          <a:p>
            <a:pPr>
              <a:spcBef>
                <a:spcPct val="100000"/>
              </a:spcBef>
              <a:buSzPct val="99000"/>
            </a:pPr>
            <a:r>
              <a:rPr lang="en-US" kern="1200">
                <a:latin typeface="Arial" panose="020B0604020202020204" pitchFamily="34" charset="0"/>
                <a:cs typeface="Arial" panose="020B0604020202020204" pitchFamily="34" charset="0"/>
              </a:rPr>
              <a:t>Task 4: Create the Flood Boundary. </a:t>
            </a:r>
            <a:endParaRPr lang="en-US"/>
          </a:p>
        </p:txBody>
      </p:sp>
      <p:sp>
        <p:nvSpPr>
          <p:cNvPr id="3" name="Slide Number Placeholder 2"/>
          <p:cNvSpPr>
            <a:spLocks noGrp="1"/>
          </p:cNvSpPr>
          <p:nvPr>
            <p:ph type="sldNum" sz="quarter" idx="11"/>
          </p:nvPr>
        </p:nvSpPr>
        <p:spPr/>
        <p:txBody>
          <a:bodyPr/>
          <a:lstStyle/>
          <a:p>
            <a:pPr>
              <a:spcBef>
                <a:spcPct val="100000"/>
              </a:spcBef>
              <a:buSzPct val="99000"/>
            </a:pPr>
            <a:fld id="{631DC5FE-44C6-4F30-BB6B-EB8F5CDC1DA6}" type="slidenum">
              <a:rPr lang="en-US" altLang="en-US" smtClean="0"/>
              <a:pPr>
                <a:spcBef>
                  <a:spcPct val="100000"/>
                </a:spcBef>
                <a:buSzPct val="99000"/>
              </a:pPr>
              <a:t>8</a:t>
            </a:fld>
            <a:endParaRPr lang="en-US" altLang="en-US"/>
          </a:p>
        </p:txBody>
      </p:sp>
    </p:spTree>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p:cNvSpPr>
            <a:spLocks noGrp="1"/>
          </p:cNvSpPr>
          <p:nvPr>
            <p:ph type="title"/>
          </p:nvPr>
        </p:nvSpPr>
        <p:spPr/>
        <p:txBody>
          <a:bodyPr/>
          <a:lstStyle/>
          <a:p>
            <a:pPr>
              <a:spcBef>
                <a:spcPct val="100000"/>
              </a:spcBef>
              <a:buSzPct val="99000"/>
            </a:pPr>
            <a:r>
              <a:rPr lang="en-US" altLang="en-US" smtClean="0"/>
              <a:t>Site-Specific Flood Inventory</a:t>
            </a:r>
            <a:endParaRPr lang="en-US" altLang="en-US" smtClean="0"/>
          </a:p>
        </p:txBody>
      </p:sp>
      <p:sp>
        <p:nvSpPr>
          <p:cNvPr id="2" name="Content Placeholder 1"/>
          <p:cNvSpPr>
            <a:spLocks noGrp="1"/>
          </p:cNvSpPr>
          <p:nvPr>
            <p:ph idx="1"/>
          </p:nvPr>
        </p:nvSpPr>
        <p:spPr/>
        <p:txBody>
          <a:bodyPr>
            <a:normAutofit fontScale="92500" lnSpcReduction="20000"/>
          </a:bodyPr>
          <a:lstStyle/>
          <a:p>
            <a:pPr marL="254000" lvl="1" indent="-254000">
              <a:spcBef>
                <a:spcPct val="100000"/>
              </a:spcBef>
              <a:buSzPct val="99000"/>
            </a:pPr>
            <a:endParaRPr lang="en-US" kern="1200" smtClean="0">
              <a:latin typeface="Arial" panose="020B0604020202020204" pitchFamily="34" charset="0"/>
              <a:cs typeface="Arial" panose="020B0604020202020204" pitchFamily="34" charset="0"/>
            </a:endParaRPr>
          </a:p>
          <a:p>
            <a:pPr marL="254000" lvl="1" indent="-254000">
              <a:spcBef>
                <a:spcPct val="100000"/>
              </a:spcBef>
              <a:buSzPct val="99000"/>
            </a:pPr>
            <a:r>
              <a:rPr lang="en-US" kern="1200" smtClean="0">
                <a:latin typeface="Arial" panose="020B0604020202020204" pitchFamily="34" charset="0"/>
                <a:cs typeface="Arial" panose="020B0604020202020204" pitchFamily="34" charset="0"/>
              </a:rPr>
              <a:t>Essential </a:t>
            </a:r>
            <a:r>
              <a:rPr lang="en-US" kern="1200">
                <a:latin typeface="Arial" panose="020B0604020202020204" pitchFamily="34" charset="0"/>
                <a:cs typeface="Arial" panose="020B0604020202020204" pitchFamily="34" charset="0"/>
              </a:rPr>
              <a:t>Facilities </a:t>
            </a:r>
            <a:endParaRPr lang="en-US"/>
          </a:p>
          <a:p>
            <a:pPr marL="254000" lvl="1" indent="-254000">
              <a:spcBef>
                <a:spcPct val="100000"/>
              </a:spcBef>
              <a:buSzPct val="99000"/>
            </a:pPr>
            <a:r>
              <a:rPr lang="en-US" kern="1200">
                <a:latin typeface="Arial" panose="020B0604020202020204" pitchFamily="34" charset="0"/>
                <a:cs typeface="Arial" panose="020B0604020202020204" pitchFamily="34" charset="0"/>
              </a:rPr>
              <a:t>Transportation Infrastructure: All inventory can be entered, but only bridges are analyzed </a:t>
            </a:r>
            <a:endParaRPr lang="en-US"/>
          </a:p>
          <a:p>
            <a:pPr marL="254000" lvl="1" indent="-254000">
              <a:spcBef>
                <a:spcPct val="100000"/>
              </a:spcBef>
              <a:buSzPct val="99000"/>
            </a:pPr>
            <a:r>
              <a:rPr lang="en-US" kern="1200">
                <a:latin typeface="Arial" panose="020B0604020202020204" pitchFamily="34" charset="0"/>
                <a:cs typeface="Arial" panose="020B0604020202020204" pitchFamily="34" charset="0"/>
              </a:rPr>
              <a:t>Utilities: Additional classifications include control vaults and control stations </a:t>
            </a:r>
            <a:endParaRPr lang="en-US"/>
          </a:p>
          <a:p>
            <a:pPr marL="254000" lvl="1" indent="-254000">
              <a:spcBef>
                <a:spcPct val="100000"/>
              </a:spcBef>
              <a:buSzPct val="99000"/>
            </a:pPr>
            <a:r>
              <a:rPr lang="en-US" kern="1200">
                <a:latin typeface="Arial" panose="020B0604020202020204" pitchFamily="34" charset="0"/>
                <a:cs typeface="Arial" panose="020B0604020202020204" pitchFamily="34" charset="0"/>
              </a:rPr>
              <a:t>User-Defined Facilities: Used to perform a more refined site-specific analysis of inventory found in the GBS</a:t>
            </a:r>
            <a:endParaRPr lang="en-US"/>
          </a:p>
        </p:txBody>
      </p:sp>
      <p:sp>
        <p:nvSpPr>
          <p:cNvPr id="3" name="Slide Number Placeholder 2"/>
          <p:cNvSpPr>
            <a:spLocks noGrp="1"/>
          </p:cNvSpPr>
          <p:nvPr>
            <p:ph type="sldNum" sz="quarter" idx="11"/>
          </p:nvPr>
        </p:nvSpPr>
        <p:spPr/>
        <p:txBody>
          <a:bodyPr/>
          <a:lstStyle/>
          <a:p>
            <a:pPr>
              <a:spcBef>
                <a:spcPct val="100000"/>
              </a:spcBef>
              <a:buSzPct val="99000"/>
            </a:pPr>
            <a:fld id="{631DC5FE-44C6-4F30-BB6B-EB8F5CDC1DA6}" type="slidenum">
              <a:rPr lang="en-US" altLang="en-US" smtClean="0"/>
              <a:pPr>
                <a:spcBef>
                  <a:spcPct val="100000"/>
                </a:spcBef>
                <a:buSzPct val="99000"/>
              </a:pPr>
              <a:t>9</a:t>
            </a:fld>
            <a:endParaRPr lang="en-US" altLang="en-US"/>
          </a:p>
        </p:txBody>
      </p:sp>
    </p:spTree>
  </p:cSld>
  <p:clrMapOvr>
    <a:masterClrMapping/>
  </p:clrMapOvr>
  <p:transition>
    <p:wipe dir="r"/>
  </p:transition>
</p:sld>
</file>

<file path=ppt/theme/theme1.xml><?xml version="1.0" encoding="utf-8"?>
<a:theme xmlns:a="http://schemas.openxmlformats.org/drawingml/2006/main" name="EMI_PPT">
  <a:themeElements>
    <a:clrScheme name="1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_Default Design">
      <a:majorFont>
        <a:latin typeface="Times New Roman"/>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charset="0"/>
            <a:cs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charset="0"/>
            <a:cs typeface="Arial" charset="0"/>
          </a:defRPr>
        </a:defPPr>
      </a:lstStyle>
    </a:lnDef>
  </a:objectDefaults>
  <a:extraClrSchemeLst>
    <a:extraClrScheme>
      <a:clrScheme name="1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EMI_PPT_V5.potx" id="{84438F43-1892-44BB-9A77-3CF4F8850C6B}" vid="{DBDE0A7C-07FC-4CC4-96A0-78263B572139}"/>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A4EFD91463C3843A9BA9A14DC38BC9D" ma:contentTypeVersion="9" ma:contentTypeDescription="Create a new document." ma:contentTypeScope="" ma:versionID="d7822698b7160f97ede8096323645221">
  <xsd:schema xmlns:xsd="http://www.w3.org/2001/XMLSchema" xmlns:xs="http://www.w3.org/2001/XMLSchema" xmlns:p="http://schemas.microsoft.com/office/2006/metadata/properties" xmlns:ns2="95ba42ad-0bbe-4ff2-b5a3-00bdc267f7a0" targetNamespace="http://schemas.microsoft.com/office/2006/metadata/properties" ma:root="true" ma:fieldsID="b4a2987bcd7bcfbbdb39193f4505fd7d" ns2:_="">
    <xsd:import namespace="95ba42ad-0bbe-4ff2-b5a3-00bdc267f7a0"/>
    <xsd:element name="properties">
      <xsd:complexType>
        <xsd:sequence>
          <xsd:element name="documentManagement">
            <xsd:complexType>
              <xsd:all>
                <xsd:element ref="ns2:Next_x0020_Course_x0020_Dat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5ba42ad-0bbe-4ff2-b5a3-00bdc267f7a0" elementFormDefault="qualified">
    <xsd:import namespace="http://schemas.microsoft.com/office/2006/documentManagement/types"/>
    <xsd:import namespace="http://schemas.microsoft.com/office/infopath/2007/PartnerControls"/>
    <xsd:element name="Next_x0020_Course_x0020_Date" ma:index="8" nillable="true" ma:displayName="Next Course Date" ma:format="DateOnly" ma:internalName="Next_x0020_Course_x0020_Date">
      <xsd:simpleType>
        <xsd:restriction base="dms:DateTim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mso-contentType ?>
<SharedContentType xmlns="Microsoft.SharePoint.Taxonomy.ContentTypeSync" SourceId="568ddf3f-b77f-46a0-9295-2b9495b51427" ContentTypeId="0x0101" PreviousValue="false"/>
</file>

<file path=customXml/item4.xml><?xml version="1.0" encoding="utf-8"?>
<p:properties xmlns:p="http://schemas.microsoft.com/office/2006/metadata/properties" xmlns:xsi="http://www.w3.org/2001/XMLSchema-instance" xmlns:pc="http://schemas.microsoft.com/office/infopath/2007/PartnerControls">
  <documentManagement>
    <Next_x0020_Course_x0020_Date xmlns="95ba42ad-0bbe-4ff2-b5a3-00bdc267f7a0" xsi:nil="true"/>
  </documentManagement>
</p:properties>
</file>

<file path=customXml/itemProps1.xml><?xml version="1.0" encoding="utf-8"?>
<ds:datastoreItem xmlns:ds="http://schemas.openxmlformats.org/officeDocument/2006/customXml" ds:itemID="{6E2D8F95-4BEB-4652-AE1C-195AC18FAA2B}"/>
</file>

<file path=customXml/itemProps2.xml><?xml version="1.0" encoding="utf-8"?>
<ds:datastoreItem xmlns:ds="http://schemas.openxmlformats.org/officeDocument/2006/customXml" ds:itemID="{ED8DFA6A-1A05-4321-ADF8-5DC1CD6C6DA8}"/>
</file>

<file path=customXml/itemProps3.xml><?xml version="1.0" encoding="utf-8"?>
<ds:datastoreItem xmlns:ds="http://schemas.openxmlformats.org/officeDocument/2006/customXml" ds:itemID="{15BA689E-165D-46EF-8234-98A60DF6967F}"/>
</file>

<file path=customXml/itemProps4.xml><?xml version="1.0" encoding="utf-8"?>
<ds:datastoreItem xmlns:ds="http://schemas.openxmlformats.org/officeDocument/2006/customXml" ds:itemID="{7C7FFA60-093C-4579-BD7F-A044C17F9405}"/>
</file>

<file path=docProps/app.xml><?xml version="1.0" encoding="utf-8"?>
<Properties xmlns="http://schemas.openxmlformats.org/officeDocument/2006/extended-properties" xmlns:vt="http://schemas.openxmlformats.org/officeDocument/2006/docPropsVTypes">
  <Template>EMI_PPT_V5</Template>
  <TotalTime>0</TotalTime>
  <Words>545</Words>
  <Application>Microsoft Office PowerPoint</Application>
  <PresentationFormat>On-screen Show (4:3)</PresentationFormat>
  <Paragraphs>91</Paragraphs>
  <Slides>12</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12</vt:i4>
      </vt:variant>
    </vt:vector>
  </HeadingPairs>
  <TitlesOfParts>
    <vt:vector size="16" baseType="lpstr">
      <vt:lpstr>Arial</vt:lpstr>
      <vt:lpstr>Times New Roman</vt:lpstr>
      <vt:lpstr>Wingdings</vt:lpstr>
      <vt:lpstr>EMI_PPT</vt:lpstr>
      <vt:lpstr>Lesson 10: Hazus Flood for Recovery</vt:lpstr>
      <vt:lpstr>Lesson 10: Goal and Objectives</vt:lpstr>
      <vt:lpstr>Flood Results: Results (1 of 4)</vt:lpstr>
      <vt:lpstr>Flood Results</vt:lpstr>
      <vt:lpstr>Individual Assistance Program</vt:lpstr>
      <vt:lpstr>Final High Water Marks (HWM)</vt:lpstr>
      <vt:lpstr>Exercise 10.1: HWM Depth Grid</vt:lpstr>
      <vt:lpstr>Exercise 10.1: Tasks</vt:lpstr>
      <vt:lpstr>Site-Specific Flood Inventory</vt:lpstr>
      <vt:lpstr>User-Defined Facilities</vt:lpstr>
      <vt:lpstr>Lesson 10: Review</vt:lpstr>
      <vt:lpstr>PowerPoint Presentation</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2019-03-04T14:18:35Z</dcterms:created>
  <dcterms:modified xsi:type="dcterms:W3CDTF">2019-03-08T18:05:25Z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0x0101001A4EFD91463C3843A9BA9A14DC38BC9D</vt:lpwstr>
  </property>
  <property fmtid="{D5CDD505-2E9C-101B-9397-08002B2CF9AE}" pid="3" name="Sensitive">
    <vt:bool>false</vt:bool>
  </property>
  <property fmtid="{D5CDD505-2E9C-101B-9397-08002B2CF9AE}" pid="5" name="Organizational Function">
    <vt:lpwstr/>
  </property>
  <property fmtid="{D5CDD505-2E9C-101B-9397-08002B2CF9AE}" pid="6" name="Mission Area">
    <vt:lpwstr/>
  </property>
</Properties>
</file>