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IxcjtISExwPhwmO0ir1Zbg==" hashData="577p68WsJBAi3dtsQ7bojKoqvlNqJmJ2SCaXUTqsERR3XcSrCnMa4nZhZ7gGHEvR5iBr5iaM6H8awJPQRBTMig=="/>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tableStyles" Target="tableStyles.xml"/><Relationship Id="rId20" Type="http://schemas.openxmlformats.org/officeDocument/2006/relationships/customXml" Target="../customXml/item4.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44A05AB6-B2D4-4FFE-9201-727A458FD716}"/>
              </a:ext>
            </a:extLst>
          </p:cNvPr>
          <p:cNvSpPr>
            <a:spLocks noGrp="1" noChangeArrowheads="1"/>
          </p:cNvSpPr>
          <p:nvPr>
            <p:ph type="dt" sz="half" idx="10"/>
          </p:nvPr>
        </p:nvSpPr>
        <p:spPr>
          <a:ln/>
        </p:spPr>
        <p:txBody>
          <a:bodyPr/>
          <a:lstStyle>
            <a:lvl1pPr>
              <a:defRPr/>
            </a:lvl1pPr>
          </a:lstStyle>
          <a:p>
            <a:pPr>
              <a:defRPr/>
            </a:pPr>
            <a:fld id="{50405C13-EF7E-471C-BE4C-FB84B4EC3D9A}" type="datetimeFigureOut">
              <a:rPr lang="en-US"/>
              <a:pPr>
                <a:defRPr/>
              </a:pPr>
              <a:t>8/28/2019</a:t>
            </a:fld>
            <a:endParaRPr lang="en-US" dirty="0"/>
          </a:p>
        </p:txBody>
      </p:sp>
      <p:sp>
        <p:nvSpPr>
          <p:cNvPr id="5" name="Rectangle 5">
            <a:extLst>
              <a:ext uri="{FF2B5EF4-FFF2-40B4-BE49-F238E27FC236}">
                <a16:creationId xmlns:a16="http://schemas.microsoft.com/office/drawing/2014/main" id="{476C644E-56FB-4A67-8117-621E0BDA7982}"/>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37579995-B518-4A0D-9E4E-9D8BC8E8AFBF}"/>
              </a:ext>
            </a:extLst>
          </p:cNvPr>
          <p:cNvSpPr>
            <a:spLocks noGrp="1"/>
          </p:cNvSpPr>
          <p:nvPr>
            <p:ph type="sldNum" sz="quarter" idx="12"/>
          </p:nvPr>
        </p:nvSpPr>
        <p:spPr>
          <a:ln/>
        </p:spPr>
        <p:txBody>
          <a:bodyPr/>
          <a:lstStyle>
            <a:lvl1pPr>
              <a:defRPr/>
            </a:lvl1pPr>
          </a:lstStyle>
          <a:p>
            <a:fld id="{B5A5F06C-C986-44BF-BBC6-8B542D4E48DA}" type="slidenum">
              <a:rPr lang="en-US" altLang="en-US"/>
              <a:pPr/>
              <a:t>‹#›</a:t>
            </a:fld>
            <a:endParaRPr lang="en-US" altLang="en-US" dirty="0"/>
          </a:p>
        </p:txBody>
      </p:sp>
    </p:spTree>
    <p:extLst>
      <p:ext uri="{BB962C8B-B14F-4D97-AF65-F5344CB8AC3E}">
        <p14:creationId xmlns:p14="http://schemas.microsoft.com/office/powerpoint/2010/main" val="270784741"/>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79D9A67A-CF04-44AC-909E-1D9769C90AD6}"/>
              </a:ext>
            </a:extLst>
          </p:cNvPr>
          <p:cNvSpPr>
            <a:spLocks noGrp="1" noChangeArrowheads="1"/>
          </p:cNvSpPr>
          <p:nvPr>
            <p:ph type="dt" sz="half" idx="10"/>
          </p:nvPr>
        </p:nvSpPr>
        <p:spPr>
          <a:ln/>
        </p:spPr>
        <p:txBody>
          <a:bodyPr/>
          <a:lstStyle>
            <a:lvl1pPr>
              <a:defRPr/>
            </a:lvl1pPr>
          </a:lstStyle>
          <a:p>
            <a:pPr>
              <a:defRPr/>
            </a:pPr>
            <a:fld id="{072BD7F2-7CDC-49FC-A72A-15DFDDC95D3B}" type="datetimeFigureOut">
              <a:rPr lang="en-US"/>
              <a:pPr>
                <a:defRPr/>
              </a:pPr>
              <a:t>8/28/2019</a:t>
            </a:fld>
            <a:endParaRPr lang="en-US" dirty="0"/>
          </a:p>
        </p:txBody>
      </p:sp>
      <p:sp>
        <p:nvSpPr>
          <p:cNvPr id="6" name="Rectangle 5">
            <a:extLst>
              <a:ext uri="{FF2B5EF4-FFF2-40B4-BE49-F238E27FC236}">
                <a16:creationId xmlns:a16="http://schemas.microsoft.com/office/drawing/2014/main" id="{C34B24CF-C903-4004-AED7-A85A03AEB5BC}"/>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AAA59078-7AEB-4D4A-B9F8-B9088EE0C447}"/>
              </a:ext>
            </a:extLst>
          </p:cNvPr>
          <p:cNvSpPr>
            <a:spLocks noGrp="1"/>
          </p:cNvSpPr>
          <p:nvPr>
            <p:ph type="sldNum" sz="quarter" idx="12"/>
          </p:nvPr>
        </p:nvSpPr>
        <p:spPr>
          <a:ln/>
        </p:spPr>
        <p:txBody>
          <a:bodyPr/>
          <a:lstStyle>
            <a:lvl1pPr>
              <a:defRPr/>
            </a:lvl1pPr>
          </a:lstStyle>
          <a:p>
            <a:fld id="{E7F3F2A6-C3E7-4F02-9F08-11E63E24D0CF}" type="slidenum">
              <a:rPr lang="en-US" altLang="en-US"/>
              <a:pPr/>
              <a:t>‹#›</a:t>
            </a:fld>
            <a:endParaRPr lang="en-US" altLang="en-US" dirty="0"/>
          </a:p>
        </p:txBody>
      </p:sp>
    </p:spTree>
    <p:extLst>
      <p:ext uri="{BB962C8B-B14F-4D97-AF65-F5344CB8AC3E}">
        <p14:creationId xmlns:p14="http://schemas.microsoft.com/office/powerpoint/2010/main" val="31637981"/>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DAD043A8-A2C8-4DB0-8356-25F64B78B7A4}"/>
              </a:ext>
            </a:extLst>
          </p:cNvPr>
          <p:cNvSpPr>
            <a:spLocks noGrp="1" noChangeArrowheads="1"/>
          </p:cNvSpPr>
          <p:nvPr>
            <p:ph type="dt" sz="half" idx="10"/>
          </p:nvPr>
        </p:nvSpPr>
        <p:spPr>
          <a:ln/>
        </p:spPr>
        <p:txBody>
          <a:bodyPr/>
          <a:lstStyle>
            <a:lvl1pPr>
              <a:defRPr/>
            </a:lvl1pPr>
          </a:lstStyle>
          <a:p>
            <a:pPr>
              <a:defRPr/>
            </a:pPr>
            <a:fld id="{C7084BFE-9495-4125-B80B-E64352590797}" type="datetimeFigureOut">
              <a:rPr lang="en-US"/>
              <a:pPr>
                <a:defRPr/>
              </a:pPr>
              <a:t>8/28/2019</a:t>
            </a:fld>
            <a:endParaRPr lang="en-US" dirty="0"/>
          </a:p>
        </p:txBody>
      </p:sp>
      <p:sp>
        <p:nvSpPr>
          <p:cNvPr id="6" name="Rectangle 5">
            <a:extLst>
              <a:ext uri="{FF2B5EF4-FFF2-40B4-BE49-F238E27FC236}">
                <a16:creationId xmlns:a16="http://schemas.microsoft.com/office/drawing/2014/main" id="{B7E98351-7993-4F2B-B888-9B76A878B9E5}"/>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3CC938C9-1B0C-4CD7-9168-5789F661A925}"/>
              </a:ext>
            </a:extLst>
          </p:cNvPr>
          <p:cNvSpPr>
            <a:spLocks noGrp="1"/>
          </p:cNvSpPr>
          <p:nvPr>
            <p:ph type="sldNum" sz="quarter" idx="12"/>
          </p:nvPr>
        </p:nvSpPr>
        <p:spPr>
          <a:ln/>
        </p:spPr>
        <p:txBody>
          <a:bodyPr/>
          <a:lstStyle>
            <a:lvl1pPr>
              <a:defRPr/>
            </a:lvl1pPr>
          </a:lstStyle>
          <a:p>
            <a:fld id="{7323276D-EEDF-4A59-9B9D-CEDAAEDD1CDD}" type="slidenum">
              <a:rPr lang="en-US" altLang="en-US"/>
              <a:pPr/>
              <a:t>‹#›</a:t>
            </a:fld>
            <a:endParaRPr lang="en-US" altLang="en-US" dirty="0"/>
          </a:p>
        </p:txBody>
      </p:sp>
    </p:spTree>
    <p:extLst>
      <p:ext uri="{BB962C8B-B14F-4D97-AF65-F5344CB8AC3E}">
        <p14:creationId xmlns:p14="http://schemas.microsoft.com/office/powerpoint/2010/main" val="2214494402"/>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0CADF4FF-41F9-4318-9349-24388A14033A}"/>
              </a:ext>
            </a:extLst>
          </p:cNvPr>
          <p:cNvSpPr>
            <a:spLocks noGrp="1" noChangeArrowheads="1"/>
          </p:cNvSpPr>
          <p:nvPr>
            <p:ph type="dt" sz="half" idx="10"/>
          </p:nvPr>
        </p:nvSpPr>
        <p:spPr>
          <a:ln/>
        </p:spPr>
        <p:txBody>
          <a:bodyPr/>
          <a:lstStyle>
            <a:lvl1pPr>
              <a:defRPr/>
            </a:lvl1pPr>
          </a:lstStyle>
          <a:p>
            <a:pPr>
              <a:defRPr/>
            </a:pPr>
            <a:fld id="{A1E574AC-2F7E-4AAC-BFAF-15CF9A6487FF}" type="datetimeFigureOut">
              <a:rPr lang="en-US"/>
              <a:pPr>
                <a:defRPr/>
              </a:pPr>
              <a:t>8/28/2019</a:t>
            </a:fld>
            <a:endParaRPr lang="en-US" dirty="0"/>
          </a:p>
        </p:txBody>
      </p:sp>
      <p:sp>
        <p:nvSpPr>
          <p:cNvPr id="5" name="Rectangle 5">
            <a:extLst>
              <a:ext uri="{FF2B5EF4-FFF2-40B4-BE49-F238E27FC236}">
                <a16:creationId xmlns:a16="http://schemas.microsoft.com/office/drawing/2014/main" id="{BDF6D279-7C02-4E83-A92B-A7FE0E31810F}"/>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32DA6835-940D-4490-AAFB-7E1DB10E2584}"/>
              </a:ext>
            </a:extLst>
          </p:cNvPr>
          <p:cNvSpPr>
            <a:spLocks noGrp="1"/>
          </p:cNvSpPr>
          <p:nvPr>
            <p:ph type="sldNum" sz="quarter" idx="12"/>
          </p:nvPr>
        </p:nvSpPr>
        <p:spPr>
          <a:ln/>
        </p:spPr>
        <p:txBody>
          <a:bodyPr/>
          <a:lstStyle>
            <a:lvl1pPr>
              <a:defRPr/>
            </a:lvl1pPr>
          </a:lstStyle>
          <a:p>
            <a:fld id="{2C20CB85-36AE-4AA1-83E6-F83B19AE3E82}" type="slidenum">
              <a:rPr lang="en-US" altLang="en-US"/>
              <a:pPr/>
              <a:t>‹#›</a:t>
            </a:fld>
            <a:endParaRPr lang="en-US" altLang="en-US" dirty="0"/>
          </a:p>
        </p:txBody>
      </p:sp>
    </p:spTree>
    <p:extLst>
      <p:ext uri="{BB962C8B-B14F-4D97-AF65-F5344CB8AC3E}">
        <p14:creationId xmlns:p14="http://schemas.microsoft.com/office/powerpoint/2010/main" val="3032171570"/>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48FFCE37-D185-4F45-89DA-708A03D9709C}"/>
              </a:ext>
            </a:extLst>
          </p:cNvPr>
          <p:cNvSpPr>
            <a:spLocks noGrp="1" noChangeArrowheads="1"/>
          </p:cNvSpPr>
          <p:nvPr>
            <p:ph type="dt" sz="half" idx="10"/>
          </p:nvPr>
        </p:nvSpPr>
        <p:spPr>
          <a:ln/>
        </p:spPr>
        <p:txBody>
          <a:bodyPr/>
          <a:lstStyle>
            <a:lvl1pPr>
              <a:defRPr/>
            </a:lvl1pPr>
          </a:lstStyle>
          <a:p>
            <a:pPr>
              <a:defRPr/>
            </a:pPr>
            <a:fld id="{3B84A531-64F9-41BC-84F5-FB4C626CE2CE}" type="datetimeFigureOut">
              <a:rPr lang="en-US"/>
              <a:pPr>
                <a:defRPr/>
              </a:pPr>
              <a:t>8/28/2019</a:t>
            </a:fld>
            <a:endParaRPr lang="en-US" dirty="0"/>
          </a:p>
        </p:txBody>
      </p:sp>
      <p:sp>
        <p:nvSpPr>
          <p:cNvPr id="5" name="Rectangle 5">
            <a:extLst>
              <a:ext uri="{FF2B5EF4-FFF2-40B4-BE49-F238E27FC236}">
                <a16:creationId xmlns:a16="http://schemas.microsoft.com/office/drawing/2014/main" id="{DEFF549E-0373-4B1C-9263-947B7EEDBBB6}"/>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3DDC93CB-B6B4-49FD-A321-05CE61283CA7}"/>
              </a:ext>
            </a:extLst>
          </p:cNvPr>
          <p:cNvSpPr>
            <a:spLocks noGrp="1"/>
          </p:cNvSpPr>
          <p:nvPr>
            <p:ph type="sldNum" sz="quarter" idx="12"/>
          </p:nvPr>
        </p:nvSpPr>
        <p:spPr>
          <a:ln/>
        </p:spPr>
        <p:txBody>
          <a:bodyPr/>
          <a:lstStyle>
            <a:lvl1pPr>
              <a:defRPr/>
            </a:lvl1pPr>
          </a:lstStyle>
          <a:p>
            <a:fld id="{DEEF25E2-766D-4F7F-9A3E-F468B4E9B9BE}" type="slidenum">
              <a:rPr lang="en-US" altLang="en-US"/>
              <a:pPr/>
              <a:t>‹#›</a:t>
            </a:fld>
            <a:endParaRPr lang="en-US" altLang="en-US" dirty="0"/>
          </a:p>
        </p:txBody>
      </p:sp>
    </p:spTree>
    <p:extLst>
      <p:ext uri="{BB962C8B-B14F-4D97-AF65-F5344CB8AC3E}">
        <p14:creationId xmlns:p14="http://schemas.microsoft.com/office/powerpoint/2010/main" val="1591230089"/>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D725E58B-9C29-4216-920A-A9783E7DB5FC}"/>
              </a:ext>
            </a:extLst>
          </p:cNvPr>
          <p:cNvSpPr>
            <a:spLocks noGrp="1" noChangeArrowheads="1"/>
          </p:cNvSpPr>
          <p:nvPr>
            <p:ph type="dt" sz="half" idx="10"/>
          </p:nvPr>
        </p:nvSpPr>
        <p:spPr>
          <a:ln/>
        </p:spPr>
        <p:txBody>
          <a:bodyPr/>
          <a:lstStyle>
            <a:lvl1pPr>
              <a:defRPr/>
            </a:lvl1pPr>
          </a:lstStyle>
          <a:p>
            <a:pPr>
              <a:defRPr/>
            </a:pPr>
            <a:fld id="{57469744-64C3-46A2-83C9-9DEC3888D0B4}" type="datetimeFigureOut">
              <a:rPr lang="en-US"/>
              <a:pPr>
                <a:defRPr/>
              </a:pPr>
              <a:t>8/28/2019</a:t>
            </a:fld>
            <a:endParaRPr lang="en-US" dirty="0"/>
          </a:p>
        </p:txBody>
      </p:sp>
      <p:sp>
        <p:nvSpPr>
          <p:cNvPr id="5" name="Rectangle 5">
            <a:extLst>
              <a:ext uri="{FF2B5EF4-FFF2-40B4-BE49-F238E27FC236}">
                <a16:creationId xmlns:a16="http://schemas.microsoft.com/office/drawing/2014/main" id="{44903B14-AB10-4BAE-88E1-B7D3D3E2D96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40784A33-FC8F-4C5D-8BE6-4B716955A0DC}"/>
              </a:ext>
            </a:extLst>
          </p:cNvPr>
          <p:cNvSpPr>
            <a:spLocks noGrp="1"/>
          </p:cNvSpPr>
          <p:nvPr>
            <p:ph type="sldNum" sz="quarter" idx="12"/>
          </p:nvPr>
        </p:nvSpPr>
        <p:spPr>
          <a:ln/>
        </p:spPr>
        <p:txBody>
          <a:bodyPr/>
          <a:lstStyle>
            <a:lvl1pPr>
              <a:defRPr/>
            </a:lvl1pPr>
          </a:lstStyle>
          <a:p>
            <a:fld id="{CC811CD3-9B11-4D30-B497-1CA63CE4A8E0}" type="slidenum">
              <a:rPr lang="en-US" altLang="en-US"/>
              <a:pPr/>
              <a:t>‹#›</a:t>
            </a:fld>
            <a:endParaRPr lang="en-US" altLang="en-US" dirty="0"/>
          </a:p>
        </p:txBody>
      </p:sp>
    </p:spTree>
    <p:extLst>
      <p:ext uri="{BB962C8B-B14F-4D97-AF65-F5344CB8AC3E}">
        <p14:creationId xmlns:p14="http://schemas.microsoft.com/office/powerpoint/2010/main" val="124978173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F4934C01-5690-45DB-975D-FDB7152781EA}"/>
              </a:ext>
            </a:extLst>
          </p:cNvPr>
          <p:cNvSpPr>
            <a:spLocks noGrp="1" noChangeArrowheads="1"/>
          </p:cNvSpPr>
          <p:nvPr>
            <p:ph type="dt" sz="half" idx="10"/>
          </p:nvPr>
        </p:nvSpPr>
        <p:spPr>
          <a:ln/>
        </p:spPr>
        <p:txBody>
          <a:bodyPr/>
          <a:lstStyle>
            <a:lvl1pPr>
              <a:defRPr/>
            </a:lvl1pPr>
          </a:lstStyle>
          <a:p>
            <a:pPr>
              <a:defRPr/>
            </a:pPr>
            <a:fld id="{466D94BF-6031-4714-9F42-8FFDFA9D959B}" type="datetimeFigureOut">
              <a:rPr lang="en-US"/>
              <a:pPr>
                <a:defRPr/>
              </a:pPr>
              <a:t>8/28/2019</a:t>
            </a:fld>
            <a:endParaRPr lang="en-US" dirty="0"/>
          </a:p>
        </p:txBody>
      </p:sp>
      <p:sp>
        <p:nvSpPr>
          <p:cNvPr id="5" name="Rectangle 5">
            <a:extLst>
              <a:ext uri="{FF2B5EF4-FFF2-40B4-BE49-F238E27FC236}">
                <a16:creationId xmlns:a16="http://schemas.microsoft.com/office/drawing/2014/main" id="{9698ADD7-07C7-4615-A5A7-2BA6DD436A78}"/>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4D3D9A04-03FE-450F-8503-DD4A017EE57A}"/>
              </a:ext>
            </a:extLst>
          </p:cNvPr>
          <p:cNvSpPr>
            <a:spLocks noGrp="1"/>
          </p:cNvSpPr>
          <p:nvPr>
            <p:ph type="sldNum" sz="quarter" idx="12"/>
          </p:nvPr>
        </p:nvSpPr>
        <p:spPr>
          <a:ln/>
        </p:spPr>
        <p:txBody>
          <a:bodyPr/>
          <a:lstStyle>
            <a:lvl1pPr>
              <a:defRPr/>
            </a:lvl1pPr>
          </a:lstStyle>
          <a:p>
            <a:fld id="{7DB5DB7E-E3F8-4417-B0B8-9671251EB1EB}" type="slidenum">
              <a:rPr lang="en-US" altLang="en-US"/>
              <a:pPr/>
              <a:t>‹#›</a:t>
            </a:fld>
            <a:endParaRPr lang="en-US" altLang="en-US" dirty="0"/>
          </a:p>
        </p:txBody>
      </p:sp>
    </p:spTree>
    <p:extLst>
      <p:ext uri="{BB962C8B-B14F-4D97-AF65-F5344CB8AC3E}">
        <p14:creationId xmlns:p14="http://schemas.microsoft.com/office/powerpoint/2010/main" val="2861168241"/>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F204343A-6ADC-4842-A7A9-470D5DE8B579}"/>
              </a:ext>
            </a:extLst>
          </p:cNvPr>
          <p:cNvSpPr>
            <a:spLocks noGrp="1" noChangeArrowheads="1"/>
          </p:cNvSpPr>
          <p:nvPr>
            <p:ph type="dt" sz="half" idx="10"/>
          </p:nvPr>
        </p:nvSpPr>
        <p:spPr>
          <a:ln/>
        </p:spPr>
        <p:txBody>
          <a:bodyPr/>
          <a:lstStyle>
            <a:lvl1pPr>
              <a:defRPr/>
            </a:lvl1pPr>
          </a:lstStyle>
          <a:p>
            <a:pPr>
              <a:defRPr/>
            </a:pPr>
            <a:fld id="{653ED529-810C-4385-BAB7-4EAC74120074}" type="datetimeFigureOut">
              <a:rPr lang="en-US"/>
              <a:pPr>
                <a:defRPr/>
              </a:pPr>
              <a:t>8/28/2019</a:t>
            </a:fld>
            <a:endParaRPr lang="en-US" dirty="0"/>
          </a:p>
        </p:txBody>
      </p:sp>
      <p:sp>
        <p:nvSpPr>
          <p:cNvPr id="4" name="Rectangle 5">
            <a:extLst>
              <a:ext uri="{FF2B5EF4-FFF2-40B4-BE49-F238E27FC236}">
                <a16:creationId xmlns:a16="http://schemas.microsoft.com/office/drawing/2014/main" id="{ECFAF914-53A9-492C-9C58-A4197E227A46}"/>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F1802CB6-83C6-4BFF-9402-141F67127A46}"/>
              </a:ext>
            </a:extLst>
          </p:cNvPr>
          <p:cNvSpPr>
            <a:spLocks noGrp="1"/>
          </p:cNvSpPr>
          <p:nvPr>
            <p:ph type="sldNum" sz="quarter" idx="12"/>
          </p:nvPr>
        </p:nvSpPr>
        <p:spPr>
          <a:ln/>
        </p:spPr>
        <p:txBody>
          <a:bodyPr/>
          <a:lstStyle>
            <a:lvl1pPr>
              <a:defRPr/>
            </a:lvl1pPr>
          </a:lstStyle>
          <a:p>
            <a:fld id="{4E0D791D-969D-4C1C-BEEF-A48C95000F7E}" type="slidenum">
              <a:rPr lang="en-US" altLang="en-US"/>
              <a:pPr/>
              <a:t>‹#›</a:t>
            </a:fld>
            <a:endParaRPr lang="en-US" altLang="en-US" dirty="0"/>
          </a:p>
        </p:txBody>
      </p:sp>
    </p:spTree>
    <p:extLst>
      <p:ext uri="{BB962C8B-B14F-4D97-AF65-F5344CB8AC3E}">
        <p14:creationId xmlns:p14="http://schemas.microsoft.com/office/powerpoint/2010/main" val="202275802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70F2208B-793D-4248-BF34-5AC51A2BF0F8}"/>
              </a:ext>
            </a:extLst>
          </p:cNvPr>
          <p:cNvSpPr>
            <a:spLocks noGrp="1" noChangeArrowheads="1"/>
          </p:cNvSpPr>
          <p:nvPr>
            <p:ph type="ftr" sz="quarter" idx="10"/>
          </p:nvPr>
        </p:nvSpPr>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45D9A970-58F0-46B7-B3BE-E6A5D7A42B04}"/>
              </a:ext>
            </a:extLst>
          </p:cNvPr>
          <p:cNvSpPr>
            <a:spLocks noGrp="1"/>
          </p:cNvSpPr>
          <p:nvPr>
            <p:ph type="sldNum" sz="quarter" idx="11"/>
          </p:nvPr>
        </p:nvSpPr>
        <p:spPr/>
        <p:txBody>
          <a:bodyPr/>
          <a:lstStyle>
            <a:lvl1pPr>
              <a:defRPr/>
            </a:lvl1pPr>
          </a:lstStyle>
          <a:p>
            <a:fld id="{1409EEF3-C2CF-4484-A6FC-E5639A36F0E5}" type="slidenum">
              <a:rPr lang="en-US" altLang="en-US"/>
              <a:pPr/>
              <a:t>‹#›</a:t>
            </a:fld>
            <a:endParaRPr lang="en-US" altLang="en-US" dirty="0"/>
          </a:p>
        </p:txBody>
      </p:sp>
    </p:spTree>
    <p:extLst>
      <p:ext uri="{BB962C8B-B14F-4D97-AF65-F5344CB8AC3E}">
        <p14:creationId xmlns:p14="http://schemas.microsoft.com/office/powerpoint/2010/main" val="355453144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F94078ED-638B-459B-BF9F-D21DF1ACD7E8}"/>
              </a:ext>
            </a:extLst>
          </p:cNvPr>
          <p:cNvSpPr>
            <a:spLocks noGrp="1" noChangeArrowheads="1"/>
          </p:cNvSpPr>
          <p:nvPr>
            <p:ph type="dt" sz="half" idx="10"/>
          </p:nvPr>
        </p:nvSpPr>
        <p:spPr>
          <a:ln/>
        </p:spPr>
        <p:txBody>
          <a:bodyPr/>
          <a:lstStyle>
            <a:lvl1pPr>
              <a:defRPr/>
            </a:lvl1pPr>
          </a:lstStyle>
          <a:p>
            <a:pPr>
              <a:defRPr/>
            </a:pPr>
            <a:fld id="{28E1F233-D476-44B9-98DE-52BA1DA4171C}" type="datetimeFigureOut">
              <a:rPr lang="en-US"/>
              <a:pPr>
                <a:defRPr/>
              </a:pPr>
              <a:t>8/28/2019</a:t>
            </a:fld>
            <a:endParaRPr lang="en-US" dirty="0"/>
          </a:p>
        </p:txBody>
      </p:sp>
      <p:sp>
        <p:nvSpPr>
          <p:cNvPr id="5" name="Rectangle 5">
            <a:extLst>
              <a:ext uri="{FF2B5EF4-FFF2-40B4-BE49-F238E27FC236}">
                <a16:creationId xmlns:a16="http://schemas.microsoft.com/office/drawing/2014/main" id="{5263839B-F5A4-4261-879E-8CB8E2A8E54D}"/>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F2FF5BB8-4618-492B-99C2-A97C4CB60520}"/>
              </a:ext>
            </a:extLst>
          </p:cNvPr>
          <p:cNvSpPr>
            <a:spLocks noGrp="1"/>
          </p:cNvSpPr>
          <p:nvPr>
            <p:ph type="sldNum" sz="quarter" idx="12"/>
          </p:nvPr>
        </p:nvSpPr>
        <p:spPr>
          <a:ln/>
        </p:spPr>
        <p:txBody>
          <a:bodyPr/>
          <a:lstStyle>
            <a:lvl1pPr>
              <a:defRPr/>
            </a:lvl1pPr>
          </a:lstStyle>
          <a:p>
            <a:fld id="{744073BA-04CD-4ADF-8562-073B294D2C34}" type="slidenum">
              <a:rPr lang="en-US" altLang="en-US"/>
              <a:pPr/>
              <a:t>‹#›</a:t>
            </a:fld>
            <a:endParaRPr lang="en-US" altLang="en-US" dirty="0"/>
          </a:p>
        </p:txBody>
      </p:sp>
    </p:spTree>
    <p:extLst>
      <p:ext uri="{BB962C8B-B14F-4D97-AF65-F5344CB8AC3E}">
        <p14:creationId xmlns:p14="http://schemas.microsoft.com/office/powerpoint/2010/main" val="1071944303"/>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DA6385E-8C16-4418-9C30-28881A92FC6D}"/>
              </a:ext>
            </a:extLst>
          </p:cNvPr>
          <p:cNvSpPr>
            <a:spLocks noGrp="1" noChangeArrowheads="1"/>
          </p:cNvSpPr>
          <p:nvPr>
            <p:ph type="dt" sz="half" idx="15"/>
          </p:nvPr>
        </p:nvSpPr>
        <p:spPr>
          <a:ln/>
        </p:spPr>
        <p:txBody>
          <a:bodyPr/>
          <a:lstStyle>
            <a:lvl1pPr>
              <a:defRPr/>
            </a:lvl1pPr>
          </a:lstStyle>
          <a:p>
            <a:pPr>
              <a:defRPr/>
            </a:pPr>
            <a:fld id="{35085E44-AC59-4D54-9E68-C6B1C97F1B4B}" type="datetimeFigureOut">
              <a:rPr lang="en-US"/>
              <a:pPr>
                <a:defRPr/>
              </a:pPr>
              <a:t>8/28/2019</a:t>
            </a:fld>
            <a:endParaRPr lang="en-US" dirty="0"/>
          </a:p>
        </p:txBody>
      </p:sp>
      <p:sp>
        <p:nvSpPr>
          <p:cNvPr id="6" name="Rectangle 5">
            <a:extLst>
              <a:ext uri="{FF2B5EF4-FFF2-40B4-BE49-F238E27FC236}">
                <a16:creationId xmlns:a16="http://schemas.microsoft.com/office/drawing/2014/main" id="{E909B2A7-5FE3-4826-8112-F65C4D8BD9BF}"/>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F4CA6733-EBB0-4956-AF3B-45FD8596F0B1}"/>
              </a:ext>
            </a:extLst>
          </p:cNvPr>
          <p:cNvSpPr>
            <a:spLocks noGrp="1"/>
          </p:cNvSpPr>
          <p:nvPr>
            <p:ph type="sldNum" sz="quarter" idx="17"/>
          </p:nvPr>
        </p:nvSpPr>
        <p:spPr>
          <a:ln/>
        </p:spPr>
        <p:txBody>
          <a:bodyPr/>
          <a:lstStyle>
            <a:lvl1pPr>
              <a:defRPr/>
            </a:lvl1pPr>
          </a:lstStyle>
          <a:p>
            <a:fld id="{D92474AE-37AC-4E23-9C03-007349157F20}" type="slidenum">
              <a:rPr lang="en-US" altLang="en-US"/>
              <a:pPr/>
              <a:t>‹#›</a:t>
            </a:fld>
            <a:endParaRPr lang="en-US" altLang="en-US" dirty="0"/>
          </a:p>
        </p:txBody>
      </p:sp>
    </p:spTree>
    <p:extLst>
      <p:ext uri="{BB962C8B-B14F-4D97-AF65-F5344CB8AC3E}">
        <p14:creationId xmlns:p14="http://schemas.microsoft.com/office/powerpoint/2010/main" val="352892148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F30EB29C-B1C1-41E6-9C5C-AD02E23EEAC7}"/>
              </a:ext>
            </a:extLst>
          </p:cNvPr>
          <p:cNvSpPr>
            <a:spLocks noGrp="1" noChangeArrowheads="1"/>
          </p:cNvSpPr>
          <p:nvPr>
            <p:ph type="dt" sz="half" idx="15"/>
          </p:nvPr>
        </p:nvSpPr>
        <p:spPr>
          <a:ln/>
        </p:spPr>
        <p:txBody>
          <a:bodyPr/>
          <a:lstStyle>
            <a:lvl1pPr>
              <a:defRPr/>
            </a:lvl1pPr>
          </a:lstStyle>
          <a:p>
            <a:pPr>
              <a:defRPr/>
            </a:pPr>
            <a:fld id="{C2AA2587-23DE-46C5-8AFA-688C060BAB56}" type="datetimeFigureOut">
              <a:rPr lang="en-US"/>
              <a:pPr>
                <a:defRPr/>
              </a:pPr>
              <a:t>8/28/2019</a:t>
            </a:fld>
            <a:endParaRPr lang="en-US" dirty="0"/>
          </a:p>
        </p:txBody>
      </p:sp>
      <p:sp>
        <p:nvSpPr>
          <p:cNvPr id="6" name="Rectangle 5">
            <a:extLst>
              <a:ext uri="{FF2B5EF4-FFF2-40B4-BE49-F238E27FC236}">
                <a16:creationId xmlns:a16="http://schemas.microsoft.com/office/drawing/2014/main" id="{985CF40C-33A6-42D6-91F5-CBBDD170760F}"/>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9938CAF3-369A-41D2-AE30-49B55E787598}"/>
              </a:ext>
            </a:extLst>
          </p:cNvPr>
          <p:cNvSpPr>
            <a:spLocks noGrp="1"/>
          </p:cNvSpPr>
          <p:nvPr>
            <p:ph type="sldNum" sz="quarter" idx="17"/>
          </p:nvPr>
        </p:nvSpPr>
        <p:spPr>
          <a:ln/>
        </p:spPr>
        <p:txBody>
          <a:bodyPr/>
          <a:lstStyle>
            <a:lvl1pPr>
              <a:defRPr/>
            </a:lvl1pPr>
          </a:lstStyle>
          <a:p>
            <a:fld id="{1CAD9A34-9C45-43E2-A91E-66259EBEB456}" type="slidenum">
              <a:rPr lang="en-US" altLang="en-US"/>
              <a:pPr/>
              <a:t>‹#›</a:t>
            </a:fld>
            <a:endParaRPr lang="en-US" altLang="en-US" dirty="0"/>
          </a:p>
        </p:txBody>
      </p:sp>
    </p:spTree>
    <p:extLst>
      <p:ext uri="{BB962C8B-B14F-4D97-AF65-F5344CB8AC3E}">
        <p14:creationId xmlns:p14="http://schemas.microsoft.com/office/powerpoint/2010/main" val="3960607447"/>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4E5F58BC-D063-47E8-B362-56BF919E717F}"/>
              </a:ext>
            </a:extLst>
          </p:cNvPr>
          <p:cNvSpPr>
            <a:spLocks noGrp="1" noChangeArrowheads="1"/>
          </p:cNvSpPr>
          <p:nvPr>
            <p:ph type="dt" sz="half" idx="15"/>
          </p:nvPr>
        </p:nvSpPr>
        <p:spPr>
          <a:ln/>
        </p:spPr>
        <p:txBody>
          <a:bodyPr/>
          <a:lstStyle>
            <a:lvl1pPr>
              <a:defRPr/>
            </a:lvl1pPr>
          </a:lstStyle>
          <a:p>
            <a:pPr>
              <a:defRPr/>
            </a:pPr>
            <a:fld id="{0AF23279-9C9C-4A41-8A85-1E813FE6CAFF}" type="datetimeFigureOut">
              <a:rPr lang="en-US"/>
              <a:pPr>
                <a:defRPr/>
              </a:pPr>
              <a:t>8/28/2019</a:t>
            </a:fld>
            <a:endParaRPr lang="en-US" dirty="0"/>
          </a:p>
        </p:txBody>
      </p:sp>
      <p:sp>
        <p:nvSpPr>
          <p:cNvPr id="6" name="Rectangle 5">
            <a:extLst>
              <a:ext uri="{FF2B5EF4-FFF2-40B4-BE49-F238E27FC236}">
                <a16:creationId xmlns:a16="http://schemas.microsoft.com/office/drawing/2014/main" id="{7ECDCC0F-582A-46D6-A987-1B3281CC01C2}"/>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141CB723-5D2F-47E3-A7D8-F0F4321B9311}"/>
              </a:ext>
            </a:extLst>
          </p:cNvPr>
          <p:cNvSpPr>
            <a:spLocks noGrp="1"/>
          </p:cNvSpPr>
          <p:nvPr>
            <p:ph type="sldNum" sz="quarter" idx="17"/>
          </p:nvPr>
        </p:nvSpPr>
        <p:spPr>
          <a:ln/>
        </p:spPr>
        <p:txBody>
          <a:bodyPr/>
          <a:lstStyle>
            <a:lvl1pPr>
              <a:defRPr/>
            </a:lvl1pPr>
          </a:lstStyle>
          <a:p>
            <a:fld id="{5236F2A9-3AF5-4BAB-AA08-2340957E9F02}" type="slidenum">
              <a:rPr lang="en-US" altLang="en-US"/>
              <a:pPr/>
              <a:t>‹#›</a:t>
            </a:fld>
            <a:endParaRPr lang="en-US" altLang="en-US" dirty="0"/>
          </a:p>
        </p:txBody>
      </p:sp>
    </p:spTree>
    <p:extLst>
      <p:ext uri="{BB962C8B-B14F-4D97-AF65-F5344CB8AC3E}">
        <p14:creationId xmlns:p14="http://schemas.microsoft.com/office/powerpoint/2010/main" val="2966670947"/>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38672053-33F7-47A4-A53D-E3A5245661F6}"/>
              </a:ext>
            </a:extLst>
          </p:cNvPr>
          <p:cNvSpPr>
            <a:spLocks noGrp="1" noChangeArrowheads="1"/>
          </p:cNvSpPr>
          <p:nvPr>
            <p:ph type="dt" sz="half" idx="10"/>
          </p:nvPr>
        </p:nvSpPr>
        <p:spPr>
          <a:ln/>
        </p:spPr>
        <p:txBody>
          <a:bodyPr/>
          <a:lstStyle>
            <a:lvl1pPr>
              <a:defRPr/>
            </a:lvl1pPr>
          </a:lstStyle>
          <a:p>
            <a:pPr>
              <a:defRPr/>
            </a:pPr>
            <a:fld id="{79A6351F-0CFB-493E-9E41-4D015C321F05}" type="datetimeFigureOut">
              <a:rPr lang="en-US"/>
              <a:pPr>
                <a:defRPr/>
              </a:pPr>
              <a:t>8/28/2019</a:t>
            </a:fld>
            <a:endParaRPr lang="en-US" dirty="0"/>
          </a:p>
        </p:txBody>
      </p:sp>
      <p:sp>
        <p:nvSpPr>
          <p:cNvPr id="7" name="Rectangle 5">
            <a:extLst>
              <a:ext uri="{FF2B5EF4-FFF2-40B4-BE49-F238E27FC236}">
                <a16:creationId xmlns:a16="http://schemas.microsoft.com/office/drawing/2014/main" id="{5ABFF8EB-6190-44A9-8178-607C09563440}"/>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8" name="Slide Number Placeholder 3">
            <a:extLst>
              <a:ext uri="{FF2B5EF4-FFF2-40B4-BE49-F238E27FC236}">
                <a16:creationId xmlns:a16="http://schemas.microsoft.com/office/drawing/2014/main" id="{76861894-5E9A-4A94-84D6-031CEBF03534}"/>
              </a:ext>
            </a:extLst>
          </p:cNvPr>
          <p:cNvSpPr>
            <a:spLocks noGrp="1"/>
          </p:cNvSpPr>
          <p:nvPr>
            <p:ph type="sldNum" sz="quarter" idx="12"/>
          </p:nvPr>
        </p:nvSpPr>
        <p:spPr>
          <a:ln/>
        </p:spPr>
        <p:txBody>
          <a:bodyPr/>
          <a:lstStyle>
            <a:lvl1pPr>
              <a:defRPr/>
            </a:lvl1pPr>
          </a:lstStyle>
          <a:p>
            <a:fld id="{2E974CE1-EA61-4960-A551-17B818883213}" type="slidenum">
              <a:rPr lang="en-US" altLang="en-US"/>
              <a:pPr/>
              <a:t>‹#›</a:t>
            </a:fld>
            <a:endParaRPr lang="en-US" altLang="en-US" dirty="0"/>
          </a:p>
        </p:txBody>
      </p:sp>
    </p:spTree>
    <p:extLst>
      <p:ext uri="{BB962C8B-B14F-4D97-AF65-F5344CB8AC3E}">
        <p14:creationId xmlns:p14="http://schemas.microsoft.com/office/powerpoint/2010/main" val="2236083470"/>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E9FE2CAD-1E82-447E-BCBB-71E2387A8B49}"/>
              </a:ext>
            </a:extLst>
          </p:cNvPr>
          <p:cNvSpPr>
            <a:spLocks noGrp="1" noChangeArrowheads="1"/>
          </p:cNvSpPr>
          <p:nvPr>
            <p:ph type="dt" sz="half" idx="10"/>
          </p:nvPr>
        </p:nvSpPr>
        <p:spPr>
          <a:ln/>
        </p:spPr>
        <p:txBody>
          <a:bodyPr/>
          <a:lstStyle>
            <a:lvl1pPr>
              <a:defRPr/>
            </a:lvl1pPr>
          </a:lstStyle>
          <a:p>
            <a:pPr>
              <a:defRPr/>
            </a:pPr>
            <a:fld id="{21A115F4-D311-44D4-8D99-1DC955659BC6}" type="datetimeFigureOut">
              <a:rPr lang="en-US"/>
              <a:pPr>
                <a:defRPr/>
              </a:pPr>
              <a:t>8/28/2019</a:t>
            </a:fld>
            <a:endParaRPr lang="en-US" dirty="0"/>
          </a:p>
        </p:txBody>
      </p:sp>
      <p:sp>
        <p:nvSpPr>
          <p:cNvPr id="4" name="Rectangle 5">
            <a:extLst>
              <a:ext uri="{FF2B5EF4-FFF2-40B4-BE49-F238E27FC236}">
                <a16:creationId xmlns:a16="http://schemas.microsoft.com/office/drawing/2014/main" id="{C5AC94AE-D123-4084-8450-BD680C2F0BC7}"/>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00545049-AB5B-4FE7-8A08-2CA54AB36E23}"/>
              </a:ext>
            </a:extLst>
          </p:cNvPr>
          <p:cNvSpPr>
            <a:spLocks noGrp="1"/>
          </p:cNvSpPr>
          <p:nvPr>
            <p:ph type="sldNum" sz="quarter" idx="12"/>
          </p:nvPr>
        </p:nvSpPr>
        <p:spPr>
          <a:ln/>
        </p:spPr>
        <p:txBody>
          <a:bodyPr/>
          <a:lstStyle>
            <a:lvl1pPr>
              <a:defRPr/>
            </a:lvl1pPr>
          </a:lstStyle>
          <a:p>
            <a:fld id="{4C15EFE3-1286-4AF7-9FA3-EE9C29260CE7}" type="slidenum">
              <a:rPr lang="en-US" altLang="en-US"/>
              <a:pPr/>
              <a:t>‹#›</a:t>
            </a:fld>
            <a:endParaRPr lang="en-US" altLang="en-US" dirty="0"/>
          </a:p>
        </p:txBody>
      </p:sp>
    </p:spTree>
    <p:extLst>
      <p:ext uri="{BB962C8B-B14F-4D97-AF65-F5344CB8AC3E}">
        <p14:creationId xmlns:p14="http://schemas.microsoft.com/office/powerpoint/2010/main" val="133534850"/>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C0891D2-6F8A-4696-81FE-A846829AC617}"/>
              </a:ext>
            </a:extLst>
          </p:cNvPr>
          <p:cNvSpPr>
            <a:spLocks noGrp="1" noChangeArrowheads="1"/>
          </p:cNvSpPr>
          <p:nvPr>
            <p:ph type="dt" sz="half" idx="10"/>
          </p:nvPr>
        </p:nvSpPr>
        <p:spPr/>
        <p:txBody>
          <a:bodyPr/>
          <a:lstStyle>
            <a:lvl1pPr>
              <a:defRPr smtClean="0"/>
            </a:lvl1pPr>
          </a:lstStyle>
          <a:p>
            <a:pPr>
              <a:defRPr/>
            </a:pPr>
            <a:fld id="{70413361-E917-40F0-8CF9-5728D5CA5CAC}" type="datetimeFigureOut">
              <a:rPr lang="en-US"/>
              <a:pPr>
                <a:defRPr/>
              </a:pPr>
              <a:t>8/28/2019</a:t>
            </a:fld>
            <a:endParaRPr lang="en-US" dirty="0"/>
          </a:p>
        </p:txBody>
      </p:sp>
      <p:sp>
        <p:nvSpPr>
          <p:cNvPr id="3" name="Rectangle 5">
            <a:extLst>
              <a:ext uri="{FF2B5EF4-FFF2-40B4-BE49-F238E27FC236}">
                <a16:creationId xmlns:a16="http://schemas.microsoft.com/office/drawing/2014/main" id="{E010F1C5-36C7-4539-93C1-037B6901F314}"/>
              </a:ext>
            </a:extLst>
          </p:cNvPr>
          <p:cNvSpPr>
            <a:spLocks noGrp="1" noChangeArrowheads="1"/>
          </p:cNvSpPr>
          <p:nvPr>
            <p:ph type="ftr" sz="quarter" idx="11"/>
          </p:nvPr>
        </p:nvSpPr>
        <p:spPr/>
        <p:txBody>
          <a:bodyPr/>
          <a:lstStyle>
            <a:lvl1pPr>
              <a:defRPr/>
            </a:lvl1pPr>
          </a:lstStyle>
          <a:p>
            <a:pPr>
              <a:defRPr/>
            </a:pPr>
            <a:endParaRPr lang="en-US" dirty="0"/>
          </a:p>
        </p:txBody>
      </p:sp>
      <p:sp>
        <p:nvSpPr>
          <p:cNvPr id="4" name="Slide Number Placeholder 3">
            <a:extLst>
              <a:ext uri="{FF2B5EF4-FFF2-40B4-BE49-F238E27FC236}">
                <a16:creationId xmlns:a16="http://schemas.microsoft.com/office/drawing/2014/main" id="{1F1510A1-EE7C-4837-AF00-512765B36294}"/>
              </a:ext>
            </a:extLst>
          </p:cNvPr>
          <p:cNvSpPr>
            <a:spLocks noGrp="1"/>
          </p:cNvSpPr>
          <p:nvPr>
            <p:ph type="sldNum" sz="quarter" idx="12"/>
          </p:nvPr>
        </p:nvSpPr>
        <p:spPr>
          <a:xfrm>
            <a:off x="6934200" y="6245225"/>
            <a:ext cx="2133600" cy="476250"/>
          </a:xfrm>
        </p:spPr>
        <p:txBody>
          <a:bodyPr/>
          <a:lstStyle>
            <a:lvl1pPr>
              <a:defRPr/>
            </a:lvl1pPr>
          </a:lstStyle>
          <a:p>
            <a:fld id="{21D8F97F-1679-4480-8ADC-F4C0118549D5}" type="slidenum">
              <a:rPr lang="en-US" altLang="en-US"/>
              <a:pPr/>
              <a:t>‹#›</a:t>
            </a:fld>
            <a:endParaRPr lang="en-US" altLang="en-US" dirty="0"/>
          </a:p>
        </p:txBody>
      </p:sp>
    </p:spTree>
    <p:extLst>
      <p:ext uri="{BB962C8B-B14F-4D97-AF65-F5344CB8AC3E}">
        <p14:creationId xmlns:p14="http://schemas.microsoft.com/office/powerpoint/2010/main" val="842985187"/>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FDD40C33-E1EA-4F0E-81D5-28CFE76789ED}"/>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5DB0BF4A-722C-45EF-9B5B-E50D7F9A924F}"/>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27D4C4D7-1774-4C5A-BE2B-4CEFE38BC203}"/>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3E41C965-BFCD-4236-99EF-3FFAC88F8C39}"/>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DA383B82-F24C-4B2A-891C-4C73FBCE3344}" type="datetimeFigureOut">
              <a:rPr lang="en-US"/>
              <a:pPr>
                <a:defRPr/>
              </a:pPr>
              <a:t>8/28/2019</a:t>
            </a:fld>
            <a:endParaRPr lang="en-US" dirty="0"/>
          </a:p>
        </p:txBody>
      </p:sp>
      <p:sp>
        <p:nvSpPr>
          <p:cNvPr id="1029" name="Rectangle 5">
            <a:extLst>
              <a:ext uri="{FF2B5EF4-FFF2-40B4-BE49-F238E27FC236}">
                <a16:creationId xmlns:a16="http://schemas.microsoft.com/office/drawing/2014/main" id="{13837070-B7E0-4AF0-8BF2-A384F4F9FC64}"/>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dirty="0"/>
          </a:p>
        </p:txBody>
      </p:sp>
      <p:cxnSp>
        <p:nvCxnSpPr>
          <p:cNvPr id="8" name="Straight Connector 7">
            <a:extLst>
              <a:ext uri="{FF2B5EF4-FFF2-40B4-BE49-F238E27FC236}">
                <a16:creationId xmlns:a16="http://schemas.microsoft.com/office/drawing/2014/main" id="{5932B573-CD93-4A9C-9366-84E1E10B41DD}"/>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74A08F07-91A9-48FB-8313-E8ECF94918D8}"/>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C91FC14E-386F-4C29-ADE7-EE038AE69C21}"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EDEEF263-4C3B-473A-B386-D52CF3C9F46F}"/>
              </a:ext>
            </a:extLst>
          </p:cNvPr>
          <p:cNvSpPr>
            <a:spLocks noGrp="1"/>
          </p:cNvSpPr>
          <p:nvPr>
            <p:ph type="title"/>
          </p:nvPr>
        </p:nvSpPr>
        <p:spPr/>
        <p:txBody>
          <a:bodyPr/>
          <a:lstStyle/>
          <a:p>
            <a:pPr>
              <a:spcBef>
                <a:spcPct val="100000"/>
              </a:spcBef>
              <a:buSzPct val="99000"/>
            </a:pPr>
            <a:r>
              <a:rPr lang="en-US" altLang="en-US" dirty="0"/>
              <a:t>Lesson 8: AEBM and Site Specific Inventory</a:t>
            </a:r>
          </a:p>
        </p:txBody>
      </p:sp>
      <p:sp>
        <p:nvSpPr>
          <p:cNvPr id="4100" name="TextBox 4">
            <a:extLst>
              <a:ext uri="{FF2B5EF4-FFF2-40B4-BE49-F238E27FC236}">
                <a16:creationId xmlns:a16="http://schemas.microsoft.com/office/drawing/2014/main" id="{6A1837E5-E9E9-4C86-81C2-E162876B5F32}"/>
              </a:ext>
            </a:extLst>
          </p:cNvPr>
          <p:cNvSpPr txBox="1">
            <a:spLocks noChangeArrowheads="1"/>
          </p:cNvSpPr>
          <p:nvPr/>
        </p:nvSpPr>
        <p:spPr bwMode="auto">
          <a:xfrm>
            <a:off x="457200" y="22606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dirty="0"/>
          </a:p>
        </p:txBody>
      </p:sp>
      <p:pic>
        <p:nvPicPr>
          <p:cNvPr id="7" name="Picture 5" descr="Registered Logo for Hazus Earthquake Wind Flood Tsunami">
            <a:extLst>
              <a:ext uri="{FF2B5EF4-FFF2-40B4-BE49-F238E27FC236}">
                <a16:creationId xmlns:a16="http://schemas.microsoft.com/office/drawing/2014/main" id="{7ADA46C5-E2AC-48CC-A39D-CE934F33757A}"/>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7AFAE9E2-AB7E-47FC-94CB-C711ACE0960C}"/>
              </a:ext>
            </a:extLst>
          </p:cNvPr>
          <p:cNvSpPr>
            <a:spLocks noGrp="1"/>
          </p:cNvSpPr>
          <p:nvPr>
            <p:ph type="sldNum" sz="quarter" idx="11"/>
          </p:nvPr>
        </p:nvSpPr>
        <p:spPr/>
        <p:txBody>
          <a:bodyPr/>
          <a:lstStyle/>
          <a:p>
            <a:pPr>
              <a:spcBef>
                <a:spcPct val="100000"/>
              </a:spcBef>
              <a:buSzPct val="99000"/>
            </a:pPr>
            <a:fld id="{1409EEF3-C2CF-4484-A6FC-E5639A36F0E5}" type="slidenum">
              <a:rPr lang="en-US" altLang="en-US" smtClean="0"/>
              <a:pPr>
                <a:spcBef>
                  <a:spcPct val="100000"/>
                </a:spcBef>
                <a:buSzPct val="99000"/>
              </a:pPr>
              <a:t>1</a:t>
            </a:fld>
            <a:endParaRPr lang="en-US"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99601083-8260-4A45-BAE2-294742FF0BBF}"/>
              </a:ext>
            </a:extLst>
          </p:cNvPr>
          <p:cNvSpPr>
            <a:spLocks noGrp="1"/>
          </p:cNvSpPr>
          <p:nvPr>
            <p:ph type="title"/>
          </p:nvPr>
        </p:nvSpPr>
        <p:spPr/>
        <p:txBody>
          <a:bodyPr/>
          <a:lstStyle/>
          <a:p>
            <a:pPr>
              <a:spcBef>
                <a:spcPct val="100000"/>
              </a:spcBef>
              <a:buSzPct val="99000"/>
            </a:pPr>
            <a:r>
              <a:rPr lang="en-US" altLang="en-US" dirty="0"/>
              <a:t>Review</a:t>
            </a:r>
          </a:p>
        </p:txBody>
      </p:sp>
      <p:sp>
        <p:nvSpPr>
          <p:cNvPr id="2" name="Content Placeholder 1">
            <a:extLst>
              <a:ext uri="{FF2B5EF4-FFF2-40B4-BE49-F238E27FC236}">
                <a16:creationId xmlns:a16="http://schemas.microsoft.com/office/drawing/2014/main" id="{AEB6313A-8374-4984-879E-B3AE1D59DE8D}"/>
              </a:ext>
            </a:extLst>
          </p:cNvPr>
          <p:cNvSpPr>
            <a:spLocks noGrp="1"/>
          </p:cNvSpPr>
          <p:nvPr>
            <p:ph idx="1"/>
          </p:nvPr>
        </p:nvSpPr>
        <p:spPr/>
        <p:txBody>
          <a:bodyPr/>
          <a:lstStyle/>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How does an AEBM analysis differ from an aggregate earthquake analysis in Hazus, and for what types of investigations would the AEBM model be best suited?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are building characteristic profiles based upon?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are the two types of impact assessment that AEBM provides?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ADC9E95E-6A71-46EF-9EA9-861E1075CCCF}"/>
              </a:ext>
            </a:extLst>
          </p:cNvPr>
          <p:cNvSpPr>
            <a:spLocks noGrp="1"/>
          </p:cNvSpPr>
          <p:nvPr>
            <p:ph type="sldNum" sz="quarter" idx="11"/>
          </p:nvPr>
        </p:nvSpPr>
        <p:spPr/>
        <p:txBody>
          <a:bodyPr/>
          <a:lstStyle/>
          <a:p>
            <a:pPr>
              <a:spcBef>
                <a:spcPct val="100000"/>
              </a:spcBef>
              <a:buSzPct val="99000"/>
            </a:pPr>
            <a:fld id="{1409EEF3-C2CF-4484-A6FC-E5639A36F0E5}" type="slidenum">
              <a:rPr lang="en-US" altLang="en-US" smtClean="0"/>
              <a:pPr>
                <a:spcBef>
                  <a:spcPct val="100000"/>
                </a:spcBef>
                <a:buSzPct val="99000"/>
              </a:pPr>
              <a:t>10</a:t>
            </a:fld>
            <a:endParaRPr lang="en-US" altLang="en-US"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E91546B-50F9-4384-89A0-1B6B0080FEE8}"/>
              </a:ext>
            </a:extLst>
          </p:cNvPr>
          <p:cNvSpPr>
            <a:spLocks noGrp="1"/>
          </p:cNvSpPr>
          <p:nvPr>
            <p:ph type="title"/>
          </p:nvPr>
        </p:nvSpPr>
        <p:spPr/>
        <p:txBody>
          <a:bodyPr/>
          <a:lstStyle/>
          <a:p>
            <a:pPr>
              <a:spcBef>
                <a:spcPct val="100000"/>
              </a:spcBef>
              <a:buSzPct val="99000"/>
            </a:pPr>
            <a:r>
              <a:rPr lang="en-US" altLang="en-US" dirty="0"/>
              <a:t>Questions?</a:t>
            </a:r>
          </a:p>
        </p:txBody>
      </p:sp>
      <p:sp>
        <p:nvSpPr>
          <p:cNvPr id="2" name="Content Placeholder 1">
            <a:extLst>
              <a:ext uri="{FF2B5EF4-FFF2-40B4-BE49-F238E27FC236}">
                <a16:creationId xmlns:a16="http://schemas.microsoft.com/office/drawing/2014/main" id="{D0A0166C-CB14-4EE9-B9E0-11840F149F4C}"/>
              </a:ext>
            </a:extLst>
          </p:cNvPr>
          <p:cNvSpPr>
            <a:spLocks noGrp="1"/>
          </p:cNvSpPr>
          <p:nvPr>
            <p:ph idx="1"/>
          </p:nvPr>
        </p:nvSpPr>
        <p:spPr/>
        <p:txBody>
          <a:bodyPr/>
          <a:lstStyle/>
          <a:p>
            <a:pPr>
              <a:buSzPct val="99000"/>
            </a:pPr>
            <a:endParaRPr lang="en-US" dirty="0"/>
          </a:p>
        </p:txBody>
      </p:sp>
      <p:sp>
        <p:nvSpPr>
          <p:cNvPr id="3" name="Slide Number Placeholder 2">
            <a:extLst>
              <a:ext uri="{FF2B5EF4-FFF2-40B4-BE49-F238E27FC236}">
                <a16:creationId xmlns:a16="http://schemas.microsoft.com/office/drawing/2014/main" id="{7E75F721-5A86-4D95-802F-F83E9C32242D}"/>
              </a:ext>
            </a:extLst>
          </p:cNvPr>
          <p:cNvSpPr>
            <a:spLocks noGrp="1"/>
          </p:cNvSpPr>
          <p:nvPr>
            <p:ph type="sldNum" sz="quarter" idx="11"/>
          </p:nvPr>
        </p:nvSpPr>
        <p:spPr/>
        <p:txBody>
          <a:bodyPr/>
          <a:lstStyle/>
          <a:p>
            <a:pPr>
              <a:spcBef>
                <a:spcPct val="100000"/>
              </a:spcBef>
              <a:buSzPct val="99000"/>
            </a:pPr>
            <a:fld id="{1409EEF3-C2CF-4484-A6FC-E5639A36F0E5}" type="slidenum">
              <a:rPr lang="en-US" altLang="en-US" smtClean="0"/>
              <a:pPr>
                <a:spcBef>
                  <a:spcPct val="100000"/>
                </a:spcBef>
                <a:buSzPct val="99000"/>
              </a:pPr>
              <a:t>11</a:t>
            </a:fld>
            <a:endParaRPr lang="en-US"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A80CB6C4-D8FD-4F7D-83FA-93460B86F004}"/>
              </a:ext>
            </a:extLst>
          </p:cNvPr>
          <p:cNvSpPr>
            <a:spLocks noGrp="1"/>
          </p:cNvSpPr>
          <p:nvPr>
            <p:ph type="title"/>
          </p:nvPr>
        </p:nvSpPr>
        <p:spPr/>
        <p:txBody>
          <a:bodyPr/>
          <a:lstStyle/>
          <a:p>
            <a:pPr>
              <a:spcBef>
                <a:spcPct val="100000"/>
              </a:spcBef>
              <a:buSzPct val="99000"/>
            </a:pPr>
            <a:r>
              <a:rPr lang="en-US" altLang="en-US" dirty="0"/>
              <a:t>Goal and Objectives</a:t>
            </a:r>
          </a:p>
        </p:txBody>
      </p:sp>
      <p:sp>
        <p:nvSpPr>
          <p:cNvPr id="2" name="Content Placeholder 1">
            <a:extLst>
              <a:ext uri="{FF2B5EF4-FFF2-40B4-BE49-F238E27FC236}">
                <a16:creationId xmlns:a16="http://schemas.microsoft.com/office/drawing/2014/main" id="{49156B76-04E2-47B7-9427-0402E4234B9D}"/>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Goal</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Explore the methodology used in the Advanced Engineering Building Model (AEBM).</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After completing this lesson you will be able to:</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Describe the usefulness of the AEBM functionality in Hazus to do portfolio analyses to buildings.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See how to create AEBM profiles and a portfolio of buildings. </a:t>
            </a:r>
            <a:endParaRPr lang="en-US" dirty="0"/>
          </a:p>
        </p:txBody>
      </p:sp>
      <p:sp>
        <p:nvSpPr>
          <p:cNvPr id="3" name="Slide Number Placeholder 2">
            <a:extLst>
              <a:ext uri="{FF2B5EF4-FFF2-40B4-BE49-F238E27FC236}">
                <a16:creationId xmlns:a16="http://schemas.microsoft.com/office/drawing/2014/main" id="{F29E180C-C41C-47F4-9D80-947A88627C9A}"/>
              </a:ext>
            </a:extLst>
          </p:cNvPr>
          <p:cNvSpPr>
            <a:spLocks noGrp="1"/>
          </p:cNvSpPr>
          <p:nvPr>
            <p:ph type="sldNum" sz="quarter" idx="11"/>
          </p:nvPr>
        </p:nvSpPr>
        <p:spPr/>
        <p:txBody>
          <a:bodyPr/>
          <a:lstStyle/>
          <a:p>
            <a:pPr>
              <a:spcBef>
                <a:spcPct val="100000"/>
              </a:spcBef>
              <a:buSzPct val="99000"/>
            </a:pPr>
            <a:fld id="{1409EEF3-C2CF-4484-A6FC-E5639A36F0E5}" type="slidenum">
              <a:rPr lang="en-US" altLang="en-US" smtClean="0"/>
              <a:pPr>
                <a:spcBef>
                  <a:spcPct val="100000"/>
                </a:spcBef>
                <a:buSzPct val="99000"/>
              </a:pPr>
              <a:t>2</a:t>
            </a:fld>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F6EE5475-7E19-47DE-8419-2AA93B42B4AF}"/>
              </a:ext>
            </a:extLst>
          </p:cNvPr>
          <p:cNvSpPr>
            <a:spLocks noGrp="1"/>
          </p:cNvSpPr>
          <p:nvPr>
            <p:ph type="title"/>
          </p:nvPr>
        </p:nvSpPr>
        <p:spPr/>
        <p:txBody>
          <a:bodyPr/>
          <a:lstStyle/>
          <a:p>
            <a:pPr>
              <a:spcBef>
                <a:spcPct val="100000"/>
              </a:spcBef>
              <a:buSzPct val="99000"/>
            </a:pPr>
            <a:r>
              <a:rPr lang="en-US" altLang="en-US" dirty="0"/>
              <a:t>Introduction to AEBM Capabilities</a:t>
            </a:r>
          </a:p>
        </p:txBody>
      </p:sp>
      <p:sp>
        <p:nvSpPr>
          <p:cNvPr id="2" name="Content Placeholder 1">
            <a:extLst>
              <a:ext uri="{FF2B5EF4-FFF2-40B4-BE49-F238E27FC236}">
                <a16:creationId xmlns:a16="http://schemas.microsoft.com/office/drawing/2014/main" id="{9F835D50-F7BD-4E9E-95E8-ADA6DAA4562C}"/>
              </a:ext>
            </a:extLst>
          </p:cNvPr>
          <p:cNvSpPr>
            <a:spLocks noGrp="1"/>
          </p:cNvSpPr>
          <p:nvPr>
            <p:ph idx="1"/>
          </p:nvPr>
        </p:nvSpPr>
        <p:spPr/>
        <p:txBody>
          <a:bodyPr>
            <a:normAutofit fontScale="9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Advanced Engineering Building Module (AEBM) allows site-specific analyses for a portfolio of buildings: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Ground shaking and ground failure quantification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Damage state probabilities assessment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Economic loss computations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Casualties estimates</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Inventory items can be entered individually or imported through CDMS into State or Study Region databases. </a:t>
            </a:r>
            <a:endParaRPr lang="en-US" dirty="0"/>
          </a:p>
        </p:txBody>
      </p:sp>
      <p:sp>
        <p:nvSpPr>
          <p:cNvPr id="3" name="Slide Number Placeholder 2">
            <a:extLst>
              <a:ext uri="{FF2B5EF4-FFF2-40B4-BE49-F238E27FC236}">
                <a16:creationId xmlns:a16="http://schemas.microsoft.com/office/drawing/2014/main" id="{76BE6AB7-61EE-4604-BF01-FC392D6FFCE4}"/>
              </a:ext>
            </a:extLst>
          </p:cNvPr>
          <p:cNvSpPr>
            <a:spLocks noGrp="1"/>
          </p:cNvSpPr>
          <p:nvPr>
            <p:ph type="sldNum" sz="quarter" idx="11"/>
          </p:nvPr>
        </p:nvSpPr>
        <p:spPr/>
        <p:txBody>
          <a:bodyPr/>
          <a:lstStyle/>
          <a:p>
            <a:pPr>
              <a:spcBef>
                <a:spcPct val="100000"/>
              </a:spcBef>
              <a:buSzPct val="99000"/>
            </a:pPr>
            <a:fld id="{1409EEF3-C2CF-4484-A6FC-E5639A36F0E5}" type="slidenum">
              <a:rPr lang="en-US" altLang="en-US" smtClean="0"/>
              <a:pPr>
                <a:spcBef>
                  <a:spcPct val="100000"/>
                </a:spcBef>
                <a:buSzPct val="99000"/>
              </a:pPr>
              <a:t>3</a:t>
            </a:fld>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C25E3EA3-564C-4BD0-920C-9AA714E0A24D}"/>
              </a:ext>
            </a:extLst>
          </p:cNvPr>
          <p:cNvSpPr>
            <a:spLocks noGrp="1"/>
          </p:cNvSpPr>
          <p:nvPr>
            <p:ph type="title"/>
          </p:nvPr>
        </p:nvSpPr>
        <p:spPr/>
        <p:txBody>
          <a:bodyPr/>
          <a:lstStyle/>
          <a:p>
            <a:pPr>
              <a:spcBef>
                <a:spcPct val="100000"/>
              </a:spcBef>
              <a:buSzPct val="99000"/>
            </a:pPr>
            <a:r>
              <a:rPr lang="en-US" altLang="en-US" dirty="0"/>
              <a:t>AEBM: Choose or Define a Profile</a:t>
            </a:r>
          </a:p>
        </p:txBody>
      </p:sp>
      <p:sp>
        <p:nvSpPr>
          <p:cNvPr id="2" name="Content Placeholder 1">
            <a:extLst>
              <a:ext uri="{FF2B5EF4-FFF2-40B4-BE49-F238E27FC236}">
                <a16:creationId xmlns:a16="http://schemas.microsoft.com/office/drawing/2014/main" id="{E6B47FA3-A3F3-4116-83B0-B3B0BB65A0B7}"/>
              </a:ext>
            </a:extLst>
          </p:cNvPr>
          <p:cNvSpPr>
            <a:spLocks noGrp="1"/>
          </p:cNvSpPr>
          <p:nvPr>
            <p:ph sz="quarter" idx="13"/>
          </p:nvPr>
        </p:nvSpPr>
        <p:spPr/>
        <p:txBody>
          <a:bodyPr>
            <a:normAutofit fontScale="70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Choose from over 16,000 unique building characteristics profiles.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Based upon:</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Occupancy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Building type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Design level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Linked to:</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Capacity curves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Fragility curves</a:t>
            </a:r>
            <a:endParaRPr lang="en-US" dirty="0"/>
          </a:p>
        </p:txBody>
      </p:sp>
      <p:pic>
        <p:nvPicPr>
          <p:cNvPr id="8" name="Picture 4" descr="Building Profile name. Building Profile Characteristics. Profile name (unique and 40 chars. or less): There is a  drop down menu titled Occupancy Class with AGR1(Agriculture) selected. There is a drop down menu titled Seismic design level with HC (High Code) selected. There is an OK and Cancel buttons at the bottom of the window.">
            <a:extLst>
              <a:ext uri="{FF2B5EF4-FFF2-40B4-BE49-F238E27FC236}">
                <a16:creationId xmlns:a16="http://schemas.microsoft.com/office/drawing/2014/main" id="{9C8CA24E-43B8-4BCC-9510-A0B3F4356A9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474972"/>
            <a:ext cx="4035425" cy="3847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6B18EA3-2902-4582-8B68-A7005812012B}"/>
              </a:ext>
            </a:extLst>
          </p:cNvPr>
          <p:cNvSpPr>
            <a:spLocks noGrp="1"/>
          </p:cNvSpPr>
          <p:nvPr>
            <p:ph type="sldNum" sz="quarter" idx="17"/>
          </p:nvPr>
        </p:nvSpPr>
        <p:spPr/>
        <p:txBody>
          <a:bodyPr/>
          <a:lstStyle/>
          <a:p>
            <a:pPr>
              <a:spcBef>
                <a:spcPct val="100000"/>
              </a:spcBef>
              <a:buSzPct val="99000"/>
            </a:pPr>
            <a:fld id="{1CAD9A34-9C45-43E2-A91E-66259EBEB456}" type="slidenum">
              <a:rPr lang="en-US" altLang="en-US" smtClean="0"/>
              <a:pPr>
                <a:spcBef>
                  <a:spcPct val="100000"/>
                </a:spcBef>
                <a:buSzPct val="99000"/>
              </a:pPr>
              <a:t>4</a:t>
            </a:fld>
            <a:endParaRPr lang="en-US"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4726B372-BA82-4E6F-859C-07706399CA27}"/>
              </a:ext>
            </a:extLst>
          </p:cNvPr>
          <p:cNvSpPr>
            <a:spLocks noGrp="1"/>
          </p:cNvSpPr>
          <p:nvPr>
            <p:ph type="title"/>
          </p:nvPr>
        </p:nvSpPr>
        <p:spPr/>
        <p:txBody>
          <a:bodyPr/>
          <a:lstStyle/>
          <a:p>
            <a:pPr>
              <a:spcBef>
                <a:spcPct val="100000"/>
              </a:spcBef>
              <a:buSzPct val="99000"/>
            </a:pPr>
            <a:r>
              <a:rPr lang="en-US" altLang="en-US" dirty="0"/>
              <a:t>AEBM: Creating a Portfolio</a:t>
            </a:r>
          </a:p>
        </p:txBody>
      </p:sp>
      <p:sp>
        <p:nvSpPr>
          <p:cNvPr id="2" name="Content Placeholder 1">
            <a:extLst>
              <a:ext uri="{FF2B5EF4-FFF2-40B4-BE49-F238E27FC236}">
                <a16:creationId xmlns:a16="http://schemas.microsoft.com/office/drawing/2014/main" id="{9D08E187-B872-4097-9B6D-408D4F22765A}"/>
              </a:ext>
            </a:extLst>
          </p:cNvPr>
          <p:cNvSpPr>
            <a:spLocks noGrp="1"/>
          </p:cNvSpPr>
          <p:nvPr>
            <p:ph sz="quarter" idx="13"/>
          </p:nvPr>
        </p:nvSpPr>
        <p:spPr/>
        <p:txBody>
          <a:bodyPr>
            <a:normAutofit fontScale="925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Location-specific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Must be linked to a previously created profile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Input for square footage, number of occupants, and economic values (replacement value, content value, and business income)</a:t>
            </a:r>
            <a:endParaRPr lang="en-US" dirty="0"/>
          </a:p>
        </p:txBody>
      </p:sp>
      <p:pic>
        <p:nvPicPr>
          <p:cNvPr id="8" name="Picture 4" descr="Advanced Engineering Building Model Inventory window. There is a context menu in the center of the window with Start Editing, Export and Data Dictionary menu items that are active. There are Close, Map, and Print buttons at the bottom of the window.">
            <a:extLst>
              <a:ext uri="{FF2B5EF4-FFF2-40B4-BE49-F238E27FC236}">
                <a16:creationId xmlns:a16="http://schemas.microsoft.com/office/drawing/2014/main" id="{7FB13977-03D9-44F5-802E-B08A0EEFDA7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93303"/>
            <a:ext cx="4035425" cy="3211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224D8105-C80B-4018-9DA1-E15192FD1738}"/>
              </a:ext>
            </a:extLst>
          </p:cNvPr>
          <p:cNvSpPr>
            <a:spLocks noGrp="1"/>
          </p:cNvSpPr>
          <p:nvPr>
            <p:ph type="sldNum" sz="quarter" idx="17"/>
          </p:nvPr>
        </p:nvSpPr>
        <p:spPr/>
        <p:txBody>
          <a:bodyPr/>
          <a:lstStyle/>
          <a:p>
            <a:pPr>
              <a:spcBef>
                <a:spcPct val="100000"/>
              </a:spcBef>
              <a:buSzPct val="99000"/>
            </a:pPr>
            <a:fld id="{1CAD9A34-9C45-43E2-A91E-66259EBEB456}" type="slidenum">
              <a:rPr lang="en-US" altLang="en-US" smtClean="0"/>
              <a:pPr>
                <a:spcBef>
                  <a:spcPct val="100000"/>
                </a:spcBef>
                <a:buSzPct val="99000"/>
              </a:pPr>
              <a:t>5</a:t>
            </a:fld>
            <a:endParaRPr lang="en-US"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64DDD483-7347-4143-B8D7-4E37420964C1}"/>
              </a:ext>
            </a:extLst>
          </p:cNvPr>
          <p:cNvSpPr>
            <a:spLocks noGrp="1"/>
          </p:cNvSpPr>
          <p:nvPr>
            <p:ph type="title"/>
          </p:nvPr>
        </p:nvSpPr>
        <p:spPr/>
        <p:txBody>
          <a:bodyPr/>
          <a:lstStyle/>
          <a:p>
            <a:pPr>
              <a:spcBef>
                <a:spcPct val="100000"/>
              </a:spcBef>
              <a:buSzPct val="99000"/>
            </a:pPr>
            <a:r>
              <a:rPr lang="en-US" altLang="en-US" dirty="0"/>
              <a:t>AEBM: Betas - Shakemap vs. Any Other Scenario</a:t>
            </a:r>
          </a:p>
        </p:txBody>
      </p:sp>
      <p:sp>
        <p:nvSpPr>
          <p:cNvPr id="2" name="Content Placeholder 1">
            <a:extLst>
              <a:ext uri="{FF2B5EF4-FFF2-40B4-BE49-F238E27FC236}">
                <a16:creationId xmlns:a16="http://schemas.microsoft.com/office/drawing/2014/main" id="{7CE72CBD-241B-4CAF-AD9B-204B049BE3A7}"/>
              </a:ext>
            </a:extLst>
          </p:cNvPr>
          <p:cNvSpPr>
            <a:spLocks noGrp="1"/>
          </p:cNvSpPr>
          <p:nvPr>
            <p:ph idx="1"/>
          </p:nvPr>
        </p:nvSpPr>
        <p:spPr/>
        <p:txBody>
          <a:bodyPr>
            <a:normAutofit fontScale="85000" lnSpcReduction="20000"/>
          </a:bodyPr>
          <a:lstStyle/>
          <a:p>
            <a:pPr marL="254000" lvl="1" indent="-254000" fontAlgn="auto">
              <a:spcBef>
                <a:spcPct val="100000"/>
              </a:spcBef>
              <a:spcAft>
                <a:spcPts val="0"/>
              </a:spcAft>
              <a:buSzPct val="99000"/>
              <a:buFont typeface="Arial"/>
              <a:buChar char="•"/>
              <a:tabLst/>
              <a:defRPr/>
            </a:pPr>
            <a:r>
              <a:rPr lang="en-US" kern="1200" dirty="0">
                <a:ea typeface="+mn-ea"/>
                <a:sym typeface="Arial"/>
              </a:rPr>
              <a:t>Hazus building fragility functions employ lognormal standard deviation parameters, or betas</a:t>
            </a:r>
          </a:p>
          <a:p>
            <a:pPr marL="254000" lvl="1" indent="-254000" fontAlgn="auto">
              <a:spcBef>
                <a:spcPct val="100000"/>
              </a:spcBef>
              <a:spcAft>
                <a:spcPts val="0"/>
              </a:spcAft>
              <a:buSzPct val="99000"/>
              <a:buFont typeface="Arial"/>
              <a:buChar char="•"/>
              <a:tabLst/>
              <a:defRPr/>
            </a:pPr>
            <a:r>
              <a:rPr lang="en-US" kern="1200" dirty="0">
                <a:ea typeface="+mn-ea"/>
                <a:sym typeface="Arial"/>
              </a:rPr>
              <a:t>Betas describe the total uncertainty of the fragility-curve damage states</a:t>
            </a:r>
          </a:p>
          <a:p>
            <a:pPr marL="254000" lvl="1" indent="-254000" fontAlgn="auto">
              <a:spcBef>
                <a:spcPct val="100000"/>
              </a:spcBef>
              <a:spcAft>
                <a:spcPts val="0"/>
              </a:spcAft>
              <a:buSzPct val="99000"/>
              <a:buFont typeface="Arial"/>
              <a:buChar char="•"/>
              <a:tabLst/>
              <a:defRPr/>
            </a:pPr>
            <a:r>
              <a:rPr lang="en-US" kern="1200" dirty="0">
                <a:ea typeface="+mn-ea"/>
                <a:sym typeface="Arial"/>
              </a:rPr>
              <a:t>When populating ProfileName field in your AEBM database:</a:t>
            </a:r>
          </a:p>
          <a:p>
            <a:pPr marL="635000" lvl="2" indent="-254000" fontAlgn="auto">
              <a:spcBef>
                <a:spcPct val="100000"/>
              </a:spcBef>
              <a:spcAft>
                <a:spcPts val="0"/>
              </a:spcAft>
              <a:buSzPct val="99000"/>
              <a:buFont typeface="Wingdings"/>
              <a:buChar char="§"/>
              <a:tabLst/>
              <a:defRPr/>
            </a:pPr>
            <a:r>
              <a:rPr lang="en-US" kern="1200" dirty="0">
                <a:ea typeface="+mn-ea"/>
                <a:sym typeface="Arial"/>
              </a:rPr>
              <a:t>if using a Shakemap to analyze your AEBM inventory, you must use "-1" (ex. RES1W1MC-1)</a:t>
            </a:r>
          </a:p>
          <a:p>
            <a:pPr marL="635000" lvl="2" indent="-254000" fontAlgn="auto">
              <a:spcBef>
                <a:spcPct val="100000"/>
              </a:spcBef>
              <a:spcAft>
                <a:spcPts val="0"/>
              </a:spcAft>
              <a:buSzPct val="99000"/>
              <a:buFont typeface="Wingdings"/>
              <a:buChar char="§"/>
              <a:tabLst/>
              <a:defRPr/>
            </a:pPr>
            <a:r>
              <a:rPr lang="en-US" kern="1200" dirty="0">
                <a:ea typeface="+mn-ea"/>
                <a:sym typeface="Arial"/>
              </a:rPr>
              <a:t>if using any other Scenario to analyze your AEBM inventory, you must use "0" (ex. RES1W1MC0)</a:t>
            </a:r>
            <a:endParaRPr lang="en-US" dirty="0"/>
          </a:p>
        </p:txBody>
      </p:sp>
      <p:sp>
        <p:nvSpPr>
          <p:cNvPr id="3" name="Slide Number Placeholder 2">
            <a:extLst>
              <a:ext uri="{FF2B5EF4-FFF2-40B4-BE49-F238E27FC236}">
                <a16:creationId xmlns:a16="http://schemas.microsoft.com/office/drawing/2014/main" id="{1F73241A-7797-4557-B33F-B7DCF3B8393E}"/>
              </a:ext>
            </a:extLst>
          </p:cNvPr>
          <p:cNvSpPr>
            <a:spLocks noGrp="1"/>
          </p:cNvSpPr>
          <p:nvPr>
            <p:ph type="sldNum" sz="quarter" idx="11"/>
          </p:nvPr>
        </p:nvSpPr>
        <p:spPr/>
        <p:txBody>
          <a:bodyPr/>
          <a:lstStyle/>
          <a:p>
            <a:pPr>
              <a:spcBef>
                <a:spcPct val="100000"/>
              </a:spcBef>
              <a:buSzPct val="99000"/>
            </a:pPr>
            <a:fld id="{1409EEF3-C2CF-4484-A6FC-E5639A36F0E5}" type="slidenum">
              <a:rPr lang="en-US" altLang="en-US" smtClean="0"/>
              <a:pPr>
                <a:spcBef>
                  <a:spcPct val="100000"/>
                </a:spcBef>
                <a:buSzPct val="99000"/>
              </a:pPr>
              <a:t>6</a:t>
            </a:fld>
            <a:endParaRPr lang="en-US" altLang="en-US"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5E2A29E-90F7-4327-947E-8E88D755673B}"/>
              </a:ext>
            </a:extLst>
          </p:cNvPr>
          <p:cNvSpPr>
            <a:spLocks noGrp="1"/>
          </p:cNvSpPr>
          <p:nvPr>
            <p:ph type="title"/>
          </p:nvPr>
        </p:nvSpPr>
        <p:spPr/>
        <p:txBody>
          <a:bodyPr/>
          <a:lstStyle/>
          <a:p>
            <a:pPr>
              <a:spcBef>
                <a:spcPct val="100000"/>
              </a:spcBef>
              <a:buSzPct val="99000"/>
            </a:pPr>
            <a:r>
              <a:rPr lang="en-US" altLang="en-US" dirty="0"/>
              <a:t>Merits of AEBM</a:t>
            </a:r>
          </a:p>
        </p:txBody>
      </p:sp>
      <p:sp>
        <p:nvSpPr>
          <p:cNvPr id="2" name="Content Placeholder 1">
            <a:extLst>
              <a:ext uri="{FF2B5EF4-FFF2-40B4-BE49-F238E27FC236}">
                <a16:creationId xmlns:a16="http://schemas.microsoft.com/office/drawing/2014/main" id="{2AB852A1-0640-4CA5-AC2F-E02925A37F1E}"/>
              </a:ext>
            </a:extLst>
          </p:cNvPr>
          <p:cNvSpPr>
            <a:spLocks noGrp="1"/>
          </p:cNvSpPr>
          <p:nvPr>
            <p:ph idx="1"/>
          </p:nvPr>
        </p:nvSpPr>
        <p:spPr/>
        <p:txBody>
          <a:bodyPr>
            <a:normAutofit fontScale="925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It can model any desired type or use of a building</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Total flexibility on defining the properties of buildings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Fastest and most comprehensive way to analyze a portfolio of buildings with different characteristics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Very powerful to use to estimate the benefits of a given mitigation strategy (eg., benefits of retrofitting a URM building, etc.)</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AFAB5310-7E47-4172-8164-870B535BF4C9}"/>
              </a:ext>
            </a:extLst>
          </p:cNvPr>
          <p:cNvSpPr>
            <a:spLocks noGrp="1"/>
          </p:cNvSpPr>
          <p:nvPr>
            <p:ph type="sldNum" sz="quarter" idx="11"/>
          </p:nvPr>
        </p:nvSpPr>
        <p:spPr/>
        <p:txBody>
          <a:bodyPr/>
          <a:lstStyle/>
          <a:p>
            <a:pPr>
              <a:spcBef>
                <a:spcPct val="100000"/>
              </a:spcBef>
              <a:buSzPct val="99000"/>
            </a:pPr>
            <a:fld id="{1409EEF3-C2CF-4484-A6FC-E5639A36F0E5}" type="slidenum">
              <a:rPr lang="en-US" altLang="en-US" smtClean="0"/>
              <a:pPr>
                <a:spcBef>
                  <a:spcPct val="100000"/>
                </a:spcBef>
                <a:buSzPct val="99000"/>
              </a:pPr>
              <a:t>7</a:t>
            </a:fld>
            <a:endParaRPr lang="en-US" altLang="en-US"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EA39213F-DD12-40FE-A40C-BE6E32576F0A}"/>
              </a:ext>
            </a:extLst>
          </p:cNvPr>
          <p:cNvSpPr>
            <a:spLocks noGrp="1"/>
          </p:cNvSpPr>
          <p:nvPr>
            <p:ph type="title"/>
          </p:nvPr>
        </p:nvSpPr>
        <p:spPr/>
        <p:txBody>
          <a:bodyPr/>
          <a:lstStyle/>
          <a:p>
            <a:pPr>
              <a:spcBef>
                <a:spcPct val="100000"/>
              </a:spcBef>
              <a:buSzPct val="99000"/>
            </a:pPr>
            <a:r>
              <a:rPr lang="en-US" altLang="en-US" dirty="0"/>
              <a:t>Import AEBM with CDMS</a:t>
            </a:r>
          </a:p>
        </p:txBody>
      </p:sp>
      <p:sp>
        <p:nvSpPr>
          <p:cNvPr id="2" name="Content Placeholder 1">
            <a:extLst>
              <a:ext uri="{FF2B5EF4-FFF2-40B4-BE49-F238E27FC236}">
                <a16:creationId xmlns:a16="http://schemas.microsoft.com/office/drawing/2014/main" id="{CFEC48F4-175F-4BE7-A708-48E6966F035C}"/>
              </a:ext>
            </a:extLst>
          </p:cNvPr>
          <p:cNvSpPr>
            <a:spLocks noGrp="1"/>
          </p:cNvSpPr>
          <p:nvPr>
            <p:ph sz="quarter" idx="13"/>
          </p:nvPr>
        </p:nvSpPr>
        <p:spPr/>
        <p:txBody>
          <a:bodyPr>
            <a:normAutofit fontScale="77500" lnSpcReduction="2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Use CDMS to import an AEBM inventory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Update the State Data folder using CDMS with the imported AEBM inventory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Create a Study Region with the updated State Data with AEBM</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The new Study Region will now contain an AEBM inventory</a:t>
            </a:r>
            <a:endParaRPr lang="en-US" dirty="0"/>
          </a:p>
        </p:txBody>
      </p:sp>
      <p:pic>
        <p:nvPicPr>
          <p:cNvPr id="8" name="Picture 4" descr="A screenshot of the Comprehensive Data Management application">
            <a:extLst>
              <a:ext uri="{FF2B5EF4-FFF2-40B4-BE49-F238E27FC236}">
                <a16:creationId xmlns:a16="http://schemas.microsoft.com/office/drawing/2014/main" id="{C6AE2278-3969-4520-8841-F7C46227C082}"/>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906953"/>
            <a:ext cx="4035425" cy="2983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097BC483-89D7-4B5B-A371-8A9E58B7F0AB}"/>
              </a:ext>
            </a:extLst>
          </p:cNvPr>
          <p:cNvSpPr>
            <a:spLocks noGrp="1"/>
          </p:cNvSpPr>
          <p:nvPr>
            <p:ph type="sldNum" sz="quarter" idx="17"/>
          </p:nvPr>
        </p:nvSpPr>
        <p:spPr/>
        <p:txBody>
          <a:bodyPr/>
          <a:lstStyle/>
          <a:p>
            <a:pPr>
              <a:spcBef>
                <a:spcPct val="100000"/>
              </a:spcBef>
              <a:buSzPct val="99000"/>
            </a:pPr>
            <a:fld id="{1CAD9A34-9C45-43E2-A91E-66259EBEB456}" type="slidenum">
              <a:rPr lang="en-US" altLang="en-US" smtClean="0"/>
              <a:pPr>
                <a:spcBef>
                  <a:spcPct val="100000"/>
                </a:spcBef>
                <a:buSzPct val="99000"/>
              </a:pPr>
              <a:t>8</a:t>
            </a:fld>
            <a:endParaRPr lang="en-US" altLang="en-US"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C09CEDCA-4362-4886-BF29-0E9E180268ED}"/>
              </a:ext>
            </a:extLst>
          </p:cNvPr>
          <p:cNvSpPr>
            <a:spLocks noGrp="1"/>
          </p:cNvSpPr>
          <p:nvPr>
            <p:ph type="title"/>
          </p:nvPr>
        </p:nvSpPr>
        <p:spPr/>
        <p:txBody>
          <a:bodyPr/>
          <a:lstStyle/>
          <a:p>
            <a:pPr>
              <a:spcBef>
                <a:spcPct val="100000"/>
              </a:spcBef>
              <a:buSzPct val="99000"/>
            </a:pPr>
            <a:r>
              <a:rPr lang="en-US" altLang="en-US" dirty="0"/>
              <a:t>Activity 8.1</a:t>
            </a:r>
          </a:p>
        </p:txBody>
      </p:sp>
      <p:sp>
        <p:nvSpPr>
          <p:cNvPr id="2" name="Content Placeholder 1">
            <a:extLst>
              <a:ext uri="{FF2B5EF4-FFF2-40B4-BE49-F238E27FC236}">
                <a16:creationId xmlns:a16="http://schemas.microsoft.com/office/drawing/2014/main" id="{DDD42163-8C26-4869-AC99-AD6DC4ACFF2D}"/>
              </a:ext>
            </a:extLst>
          </p:cNvPr>
          <p:cNvSpPr>
            <a:spLocks noGrp="1"/>
          </p:cNvSpPr>
          <p:nvPr>
            <p:ph idx="1"/>
          </p:nvPr>
        </p:nvSpPr>
        <p:spPr/>
        <p:txBody>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Student Activity:</a:t>
            </a:r>
          </a:p>
          <a:p>
            <a:pPr marL="254000" lvl="1" indent="-254000">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Building Type and Vulnerability Effects on Results</a:t>
            </a:r>
            <a:endParaRPr lang="en-US" dirty="0"/>
          </a:p>
        </p:txBody>
      </p:sp>
      <p:sp>
        <p:nvSpPr>
          <p:cNvPr id="3" name="Slide Number Placeholder 2">
            <a:extLst>
              <a:ext uri="{FF2B5EF4-FFF2-40B4-BE49-F238E27FC236}">
                <a16:creationId xmlns:a16="http://schemas.microsoft.com/office/drawing/2014/main" id="{E985DDA7-BE80-4018-8FD9-1EB18632DF17}"/>
              </a:ext>
            </a:extLst>
          </p:cNvPr>
          <p:cNvSpPr>
            <a:spLocks noGrp="1"/>
          </p:cNvSpPr>
          <p:nvPr>
            <p:ph type="sldNum" sz="quarter" idx="11"/>
          </p:nvPr>
        </p:nvSpPr>
        <p:spPr/>
        <p:txBody>
          <a:bodyPr/>
          <a:lstStyle/>
          <a:p>
            <a:pPr>
              <a:spcBef>
                <a:spcPct val="100000"/>
              </a:spcBef>
              <a:buSzPct val="99000"/>
            </a:pPr>
            <a:fld id="{1409EEF3-C2CF-4484-A6FC-E5639A36F0E5}" type="slidenum">
              <a:rPr lang="en-US" altLang="en-US" smtClean="0"/>
              <a:pPr>
                <a:spcBef>
                  <a:spcPct val="100000"/>
                </a:spcBef>
                <a:buSzPct val="99000"/>
              </a:pPr>
              <a:t>9</a:t>
            </a:fld>
            <a:endParaRPr lang="en-US" altLang="en-US" dirty="0"/>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568ddf3f-b77f-46a0-9295-2b9495b51427" ContentTypeId="0x0101" PreviousValue="false"/>
</file>

<file path=customXml/item2.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E925F6CA-85D5-4495-ABED-EE897438561F}"/>
</file>

<file path=customXml/itemProps2.xml><?xml version="1.0" encoding="utf-8"?>
<ds:datastoreItem xmlns:ds="http://schemas.openxmlformats.org/officeDocument/2006/customXml" ds:itemID="{66768A0E-B588-4B24-8AB1-6373F61512A8}"/>
</file>

<file path=customXml/itemProps3.xml><?xml version="1.0" encoding="utf-8"?>
<ds:datastoreItem xmlns:ds="http://schemas.openxmlformats.org/officeDocument/2006/customXml" ds:itemID="{67654A0C-E910-4045-8260-2AA0ADB63E5C}"/>
</file>

<file path=customXml/itemProps4.xml><?xml version="1.0" encoding="utf-8"?>
<ds:datastoreItem xmlns:ds="http://schemas.openxmlformats.org/officeDocument/2006/customXml" ds:itemID="{C57A9C08-1A45-4986-903D-C2301D4D5EE1}"/>
</file>

<file path=docProps/app.xml><?xml version="1.0" encoding="utf-8"?>
<Properties xmlns="http://schemas.openxmlformats.org/officeDocument/2006/extended-properties" xmlns:vt="http://schemas.openxmlformats.org/officeDocument/2006/docPropsVTypes">
  <Template>EMI_PPT_V5</Template>
  <TotalTime>0</TotalTime>
  <Words>365</Words>
  <Application>Microsoft Office PowerPoint</Application>
  <PresentationFormat>On-screen Show (4:3)</PresentationFormat>
  <Paragraphs>62</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Times New Roman</vt:lpstr>
      <vt:lpstr>Wingdings</vt:lpstr>
      <vt:lpstr>EMI_PPT</vt:lpstr>
      <vt:lpstr>Lesson 8: AEBM and Site Specific Inventory</vt:lpstr>
      <vt:lpstr>Goal and Objectives</vt:lpstr>
      <vt:lpstr>Introduction to AEBM Capabilities</vt:lpstr>
      <vt:lpstr>AEBM: Choose or Define a Profile</vt:lpstr>
      <vt:lpstr>AEBM: Creating a Portfolio</vt:lpstr>
      <vt:lpstr>AEBM: Betas - Shakemap vs. Any Other Scenario</vt:lpstr>
      <vt:lpstr>Merits of AEBM</vt:lpstr>
      <vt:lpstr>Import AEBM with CDMS</vt:lpstr>
      <vt:lpstr>Activity 8.1</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2019-08-26T19:15:28Z</dcterms:created>
  <dcterms:modified xsi:type="dcterms:W3CDTF">2019-08-28T19:08:17Z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