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Y6ZQty1R8jVidIdJf2mfVQ==" hashData="2OWCryn0ISTPgOzYk3jj5xriZpXcXeJ+TYimpAoiXT/OEP76OXzy1LqOjxCx+F3aXQnVQ2F70d8CnrUB+W7MYA=="/>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5F75B58C-B7B7-4BE3-8A4E-D57FB260DFE4}"/>
              </a:ext>
            </a:extLst>
          </p:cNvPr>
          <p:cNvSpPr>
            <a:spLocks noGrp="1" noChangeArrowheads="1"/>
          </p:cNvSpPr>
          <p:nvPr>
            <p:ph type="dt" sz="half" idx="10"/>
          </p:nvPr>
        </p:nvSpPr>
        <p:spPr>
          <a:ln/>
        </p:spPr>
        <p:txBody>
          <a:bodyPr/>
          <a:lstStyle>
            <a:lvl1pPr>
              <a:defRPr/>
            </a:lvl1pPr>
          </a:lstStyle>
          <a:p>
            <a:pPr>
              <a:defRPr/>
            </a:pPr>
            <a:fld id="{723D9FFB-53C2-405B-9C3D-EE9BF177DF6A}" type="datetimeFigureOut">
              <a:rPr lang="en-US"/>
              <a:pPr>
                <a:defRPr/>
              </a:pPr>
              <a:t>8/28/2019</a:t>
            </a:fld>
            <a:endParaRPr lang="en-US" dirty="0"/>
          </a:p>
        </p:txBody>
      </p:sp>
      <p:sp>
        <p:nvSpPr>
          <p:cNvPr id="5" name="Rectangle 5">
            <a:extLst>
              <a:ext uri="{FF2B5EF4-FFF2-40B4-BE49-F238E27FC236}">
                <a16:creationId xmlns:a16="http://schemas.microsoft.com/office/drawing/2014/main" id="{0EF7F97E-D6AC-4458-9985-BE59BE754CB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985EB958-C55D-40A3-9D0C-5EA5E050C89F}"/>
              </a:ext>
            </a:extLst>
          </p:cNvPr>
          <p:cNvSpPr>
            <a:spLocks noGrp="1"/>
          </p:cNvSpPr>
          <p:nvPr>
            <p:ph type="sldNum" sz="quarter" idx="12"/>
          </p:nvPr>
        </p:nvSpPr>
        <p:spPr>
          <a:ln/>
        </p:spPr>
        <p:txBody>
          <a:bodyPr/>
          <a:lstStyle>
            <a:lvl1pPr>
              <a:defRPr/>
            </a:lvl1pPr>
          </a:lstStyle>
          <a:p>
            <a:fld id="{A57EFF06-BA46-4D17-A346-2F64DD038B35}" type="slidenum">
              <a:rPr lang="en-US" altLang="en-US"/>
              <a:pPr/>
              <a:t>‹#›</a:t>
            </a:fld>
            <a:endParaRPr lang="en-US" altLang="en-US" dirty="0"/>
          </a:p>
        </p:txBody>
      </p:sp>
    </p:spTree>
    <p:extLst>
      <p:ext uri="{BB962C8B-B14F-4D97-AF65-F5344CB8AC3E}">
        <p14:creationId xmlns:p14="http://schemas.microsoft.com/office/powerpoint/2010/main" val="2287186165"/>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3FBB755-F070-4913-93C8-A385640D2B68}"/>
              </a:ext>
            </a:extLst>
          </p:cNvPr>
          <p:cNvSpPr>
            <a:spLocks noGrp="1" noChangeArrowheads="1"/>
          </p:cNvSpPr>
          <p:nvPr>
            <p:ph type="dt" sz="half" idx="10"/>
          </p:nvPr>
        </p:nvSpPr>
        <p:spPr>
          <a:ln/>
        </p:spPr>
        <p:txBody>
          <a:bodyPr/>
          <a:lstStyle>
            <a:lvl1pPr>
              <a:defRPr/>
            </a:lvl1pPr>
          </a:lstStyle>
          <a:p>
            <a:pPr>
              <a:defRPr/>
            </a:pPr>
            <a:fld id="{F7B1CB64-6574-4C03-8D2A-6B479373583B}" type="datetimeFigureOut">
              <a:rPr lang="en-US"/>
              <a:pPr>
                <a:defRPr/>
              </a:pPr>
              <a:t>8/28/2019</a:t>
            </a:fld>
            <a:endParaRPr lang="en-US" dirty="0"/>
          </a:p>
        </p:txBody>
      </p:sp>
      <p:sp>
        <p:nvSpPr>
          <p:cNvPr id="6" name="Rectangle 5">
            <a:extLst>
              <a:ext uri="{FF2B5EF4-FFF2-40B4-BE49-F238E27FC236}">
                <a16:creationId xmlns:a16="http://schemas.microsoft.com/office/drawing/2014/main" id="{357B8E1E-5036-45B9-9CDC-91670B6AE78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053E0A4D-8610-46F9-9A3E-A2F4F828A2FA}"/>
              </a:ext>
            </a:extLst>
          </p:cNvPr>
          <p:cNvSpPr>
            <a:spLocks noGrp="1"/>
          </p:cNvSpPr>
          <p:nvPr>
            <p:ph type="sldNum" sz="quarter" idx="12"/>
          </p:nvPr>
        </p:nvSpPr>
        <p:spPr>
          <a:ln/>
        </p:spPr>
        <p:txBody>
          <a:bodyPr/>
          <a:lstStyle>
            <a:lvl1pPr>
              <a:defRPr/>
            </a:lvl1pPr>
          </a:lstStyle>
          <a:p>
            <a:fld id="{466AD3C8-2546-4E1F-9DCE-AD063E76B209}" type="slidenum">
              <a:rPr lang="en-US" altLang="en-US"/>
              <a:pPr/>
              <a:t>‹#›</a:t>
            </a:fld>
            <a:endParaRPr lang="en-US" altLang="en-US" dirty="0"/>
          </a:p>
        </p:txBody>
      </p:sp>
    </p:spTree>
    <p:extLst>
      <p:ext uri="{BB962C8B-B14F-4D97-AF65-F5344CB8AC3E}">
        <p14:creationId xmlns:p14="http://schemas.microsoft.com/office/powerpoint/2010/main" val="1467348250"/>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998103E-B263-436F-9F24-C2E583C640CF}"/>
              </a:ext>
            </a:extLst>
          </p:cNvPr>
          <p:cNvSpPr>
            <a:spLocks noGrp="1" noChangeArrowheads="1"/>
          </p:cNvSpPr>
          <p:nvPr>
            <p:ph type="dt" sz="half" idx="10"/>
          </p:nvPr>
        </p:nvSpPr>
        <p:spPr>
          <a:ln/>
        </p:spPr>
        <p:txBody>
          <a:bodyPr/>
          <a:lstStyle>
            <a:lvl1pPr>
              <a:defRPr/>
            </a:lvl1pPr>
          </a:lstStyle>
          <a:p>
            <a:pPr>
              <a:defRPr/>
            </a:pPr>
            <a:fld id="{1BDEDCD8-0DED-49A3-A0A5-98B739B3F6C9}" type="datetimeFigureOut">
              <a:rPr lang="en-US"/>
              <a:pPr>
                <a:defRPr/>
              </a:pPr>
              <a:t>8/28/2019</a:t>
            </a:fld>
            <a:endParaRPr lang="en-US" dirty="0"/>
          </a:p>
        </p:txBody>
      </p:sp>
      <p:sp>
        <p:nvSpPr>
          <p:cNvPr id="6" name="Rectangle 5">
            <a:extLst>
              <a:ext uri="{FF2B5EF4-FFF2-40B4-BE49-F238E27FC236}">
                <a16:creationId xmlns:a16="http://schemas.microsoft.com/office/drawing/2014/main" id="{1AF1C474-DB4C-40A5-A3A7-EDBD2C923BC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0BDB6FB7-0254-4319-B6A8-B0451648F2C8}"/>
              </a:ext>
            </a:extLst>
          </p:cNvPr>
          <p:cNvSpPr>
            <a:spLocks noGrp="1"/>
          </p:cNvSpPr>
          <p:nvPr>
            <p:ph type="sldNum" sz="quarter" idx="12"/>
          </p:nvPr>
        </p:nvSpPr>
        <p:spPr>
          <a:ln/>
        </p:spPr>
        <p:txBody>
          <a:bodyPr/>
          <a:lstStyle>
            <a:lvl1pPr>
              <a:defRPr/>
            </a:lvl1pPr>
          </a:lstStyle>
          <a:p>
            <a:fld id="{5EAE4704-4FD3-4239-BD04-CA49B81FBFAC}" type="slidenum">
              <a:rPr lang="en-US" altLang="en-US"/>
              <a:pPr/>
              <a:t>‹#›</a:t>
            </a:fld>
            <a:endParaRPr lang="en-US" altLang="en-US" dirty="0"/>
          </a:p>
        </p:txBody>
      </p:sp>
    </p:spTree>
    <p:extLst>
      <p:ext uri="{BB962C8B-B14F-4D97-AF65-F5344CB8AC3E}">
        <p14:creationId xmlns:p14="http://schemas.microsoft.com/office/powerpoint/2010/main" val="1384477645"/>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75A7E0E-EE30-49F2-B615-52E53945FFE0}"/>
              </a:ext>
            </a:extLst>
          </p:cNvPr>
          <p:cNvSpPr>
            <a:spLocks noGrp="1" noChangeArrowheads="1"/>
          </p:cNvSpPr>
          <p:nvPr>
            <p:ph type="dt" sz="half" idx="10"/>
          </p:nvPr>
        </p:nvSpPr>
        <p:spPr>
          <a:ln/>
        </p:spPr>
        <p:txBody>
          <a:bodyPr/>
          <a:lstStyle>
            <a:lvl1pPr>
              <a:defRPr/>
            </a:lvl1pPr>
          </a:lstStyle>
          <a:p>
            <a:pPr>
              <a:defRPr/>
            </a:pPr>
            <a:fld id="{6A55EE86-7064-4CFA-815F-FA52E3EEB8A7}" type="datetimeFigureOut">
              <a:rPr lang="en-US"/>
              <a:pPr>
                <a:defRPr/>
              </a:pPr>
              <a:t>8/28/2019</a:t>
            </a:fld>
            <a:endParaRPr lang="en-US" dirty="0"/>
          </a:p>
        </p:txBody>
      </p:sp>
      <p:sp>
        <p:nvSpPr>
          <p:cNvPr id="5" name="Rectangle 5">
            <a:extLst>
              <a:ext uri="{FF2B5EF4-FFF2-40B4-BE49-F238E27FC236}">
                <a16:creationId xmlns:a16="http://schemas.microsoft.com/office/drawing/2014/main" id="{BF3AF8D8-9D88-4579-9B5D-E455341CE5F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7DE191A3-B366-4D89-A0A9-E82530F5DBD6}"/>
              </a:ext>
            </a:extLst>
          </p:cNvPr>
          <p:cNvSpPr>
            <a:spLocks noGrp="1"/>
          </p:cNvSpPr>
          <p:nvPr>
            <p:ph type="sldNum" sz="quarter" idx="12"/>
          </p:nvPr>
        </p:nvSpPr>
        <p:spPr>
          <a:ln/>
        </p:spPr>
        <p:txBody>
          <a:bodyPr/>
          <a:lstStyle>
            <a:lvl1pPr>
              <a:defRPr/>
            </a:lvl1pPr>
          </a:lstStyle>
          <a:p>
            <a:fld id="{50A2FA58-8191-4E22-9C3B-A86397559388}" type="slidenum">
              <a:rPr lang="en-US" altLang="en-US"/>
              <a:pPr/>
              <a:t>‹#›</a:t>
            </a:fld>
            <a:endParaRPr lang="en-US" altLang="en-US" dirty="0"/>
          </a:p>
        </p:txBody>
      </p:sp>
    </p:spTree>
    <p:extLst>
      <p:ext uri="{BB962C8B-B14F-4D97-AF65-F5344CB8AC3E}">
        <p14:creationId xmlns:p14="http://schemas.microsoft.com/office/powerpoint/2010/main" val="685730624"/>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321E4760-4E53-4ED5-92D9-F07BFF113C2E}"/>
              </a:ext>
            </a:extLst>
          </p:cNvPr>
          <p:cNvSpPr>
            <a:spLocks noGrp="1" noChangeArrowheads="1"/>
          </p:cNvSpPr>
          <p:nvPr>
            <p:ph type="dt" sz="half" idx="10"/>
          </p:nvPr>
        </p:nvSpPr>
        <p:spPr>
          <a:ln/>
        </p:spPr>
        <p:txBody>
          <a:bodyPr/>
          <a:lstStyle>
            <a:lvl1pPr>
              <a:defRPr/>
            </a:lvl1pPr>
          </a:lstStyle>
          <a:p>
            <a:pPr>
              <a:defRPr/>
            </a:pPr>
            <a:fld id="{2E613779-A8E9-43EB-8CE8-E03AC825B433}" type="datetimeFigureOut">
              <a:rPr lang="en-US"/>
              <a:pPr>
                <a:defRPr/>
              </a:pPr>
              <a:t>8/28/2019</a:t>
            </a:fld>
            <a:endParaRPr lang="en-US" dirty="0"/>
          </a:p>
        </p:txBody>
      </p:sp>
      <p:sp>
        <p:nvSpPr>
          <p:cNvPr id="5" name="Rectangle 5">
            <a:extLst>
              <a:ext uri="{FF2B5EF4-FFF2-40B4-BE49-F238E27FC236}">
                <a16:creationId xmlns:a16="http://schemas.microsoft.com/office/drawing/2014/main" id="{92E5DEB4-F947-4435-8981-C959AB019A9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11193F41-7BAD-4779-94BE-09975E88BBE7}"/>
              </a:ext>
            </a:extLst>
          </p:cNvPr>
          <p:cNvSpPr>
            <a:spLocks noGrp="1"/>
          </p:cNvSpPr>
          <p:nvPr>
            <p:ph type="sldNum" sz="quarter" idx="12"/>
          </p:nvPr>
        </p:nvSpPr>
        <p:spPr>
          <a:ln/>
        </p:spPr>
        <p:txBody>
          <a:bodyPr/>
          <a:lstStyle>
            <a:lvl1pPr>
              <a:defRPr/>
            </a:lvl1pPr>
          </a:lstStyle>
          <a:p>
            <a:fld id="{09B8EC3E-37CC-48D6-89E6-864DAF2C4126}" type="slidenum">
              <a:rPr lang="en-US" altLang="en-US"/>
              <a:pPr/>
              <a:t>‹#›</a:t>
            </a:fld>
            <a:endParaRPr lang="en-US" altLang="en-US" dirty="0"/>
          </a:p>
        </p:txBody>
      </p:sp>
    </p:spTree>
    <p:extLst>
      <p:ext uri="{BB962C8B-B14F-4D97-AF65-F5344CB8AC3E}">
        <p14:creationId xmlns:p14="http://schemas.microsoft.com/office/powerpoint/2010/main" val="1175749887"/>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D185DE6-D3EF-4B30-9E82-F742079EC897}"/>
              </a:ext>
            </a:extLst>
          </p:cNvPr>
          <p:cNvSpPr>
            <a:spLocks noGrp="1" noChangeArrowheads="1"/>
          </p:cNvSpPr>
          <p:nvPr>
            <p:ph type="dt" sz="half" idx="10"/>
          </p:nvPr>
        </p:nvSpPr>
        <p:spPr>
          <a:ln/>
        </p:spPr>
        <p:txBody>
          <a:bodyPr/>
          <a:lstStyle>
            <a:lvl1pPr>
              <a:defRPr/>
            </a:lvl1pPr>
          </a:lstStyle>
          <a:p>
            <a:pPr>
              <a:defRPr/>
            </a:pPr>
            <a:fld id="{8F11D097-6EE8-4311-B278-84C99418D69D}" type="datetimeFigureOut">
              <a:rPr lang="en-US"/>
              <a:pPr>
                <a:defRPr/>
              </a:pPr>
              <a:t>8/28/2019</a:t>
            </a:fld>
            <a:endParaRPr lang="en-US" dirty="0"/>
          </a:p>
        </p:txBody>
      </p:sp>
      <p:sp>
        <p:nvSpPr>
          <p:cNvPr id="5" name="Rectangle 5">
            <a:extLst>
              <a:ext uri="{FF2B5EF4-FFF2-40B4-BE49-F238E27FC236}">
                <a16:creationId xmlns:a16="http://schemas.microsoft.com/office/drawing/2014/main" id="{F7DD8D04-D477-410B-BB43-A4CC15163EF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AE606B0A-2AA8-4B79-8051-E33F27673608}"/>
              </a:ext>
            </a:extLst>
          </p:cNvPr>
          <p:cNvSpPr>
            <a:spLocks noGrp="1"/>
          </p:cNvSpPr>
          <p:nvPr>
            <p:ph type="sldNum" sz="quarter" idx="12"/>
          </p:nvPr>
        </p:nvSpPr>
        <p:spPr>
          <a:ln/>
        </p:spPr>
        <p:txBody>
          <a:bodyPr/>
          <a:lstStyle>
            <a:lvl1pPr>
              <a:defRPr/>
            </a:lvl1pPr>
          </a:lstStyle>
          <a:p>
            <a:fld id="{B32B5318-ACD8-4178-B368-0909FC641469}" type="slidenum">
              <a:rPr lang="en-US" altLang="en-US"/>
              <a:pPr/>
              <a:t>‹#›</a:t>
            </a:fld>
            <a:endParaRPr lang="en-US" altLang="en-US" dirty="0"/>
          </a:p>
        </p:txBody>
      </p:sp>
    </p:spTree>
    <p:extLst>
      <p:ext uri="{BB962C8B-B14F-4D97-AF65-F5344CB8AC3E}">
        <p14:creationId xmlns:p14="http://schemas.microsoft.com/office/powerpoint/2010/main" val="1001490905"/>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26B4D3C-0B9B-408D-9231-06AD4DD2B11A}"/>
              </a:ext>
            </a:extLst>
          </p:cNvPr>
          <p:cNvSpPr>
            <a:spLocks noGrp="1" noChangeArrowheads="1"/>
          </p:cNvSpPr>
          <p:nvPr>
            <p:ph type="dt" sz="half" idx="10"/>
          </p:nvPr>
        </p:nvSpPr>
        <p:spPr>
          <a:ln/>
        </p:spPr>
        <p:txBody>
          <a:bodyPr/>
          <a:lstStyle>
            <a:lvl1pPr>
              <a:defRPr/>
            </a:lvl1pPr>
          </a:lstStyle>
          <a:p>
            <a:pPr>
              <a:defRPr/>
            </a:pPr>
            <a:fld id="{ED0799A9-5307-4D8A-85DD-86DA3F7FC886}" type="datetimeFigureOut">
              <a:rPr lang="en-US"/>
              <a:pPr>
                <a:defRPr/>
              </a:pPr>
              <a:t>8/28/2019</a:t>
            </a:fld>
            <a:endParaRPr lang="en-US" dirty="0"/>
          </a:p>
        </p:txBody>
      </p:sp>
      <p:sp>
        <p:nvSpPr>
          <p:cNvPr id="5" name="Rectangle 5">
            <a:extLst>
              <a:ext uri="{FF2B5EF4-FFF2-40B4-BE49-F238E27FC236}">
                <a16:creationId xmlns:a16="http://schemas.microsoft.com/office/drawing/2014/main" id="{AE26FC69-A4B5-499F-8E3C-00A22CB874CB}"/>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EEE7268A-1AC9-49D7-801C-D65AE6DC96CA}"/>
              </a:ext>
            </a:extLst>
          </p:cNvPr>
          <p:cNvSpPr>
            <a:spLocks noGrp="1"/>
          </p:cNvSpPr>
          <p:nvPr>
            <p:ph type="sldNum" sz="quarter" idx="12"/>
          </p:nvPr>
        </p:nvSpPr>
        <p:spPr>
          <a:ln/>
        </p:spPr>
        <p:txBody>
          <a:bodyPr/>
          <a:lstStyle>
            <a:lvl1pPr>
              <a:defRPr/>
            </a:lvl1pPr>
          </a:lstStyle>
          <a:p>
            <a:fld id="{E4757955-4F4F-4BA0-8101-0D7CBDE4945D}" type="slidenum">
              <a:rPr lang="en-US" altLang="en-US"/>
              <a:pPr/>
              <a:t>‹#›</a:t>
            </a:fld>
            <a:endParaRPr lang="en-US" altLang="en-US" dirty="0"/>
          </a:p>
        </p:txBody>
      </p:sp>
    </p:spTree>
    <p:extLst>
      <p:ext uri="{BB962C8B-B14F-4D97-AF65-F5344CB8AC3E}">
        <p14:creationId xmlns:p14="http://schemas.microsoft.com/office/powerpoint/2010/main" val="1202914026"/>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A1A6641-A549-4818-BE84-3A969B01D6E7}"/>
              </a:ext>
            </a:extLst>
          </p:cNvPr>
          <p:cNvSpPr>
            <a:spLocks noGrp="1" noChangeArrowheads="1"/>
          </p:cNvSpPr>
          <p:nvPr>
            <p:ph type="dt" sz="half" idx="10"/>
          </p:nvPr>
        </p:nvSpPr>
        <p:spPr>
          <a:ln/>
        </p:spPr>
        <p:txBody>
          <a:bodyPr/>
          <a:lstStyle>
            <a:lvl1pPr>
              <a:defRPr/>
            </a:lvl1pPr>
          </a:lstStyle>
          <a:p>
            <a:pPr>
              <a:defRPr/>
            </a:pPr>
            <a:fld id="{A1D68C91-418E-46E0-B102-A5B1C0B9E428}" type="datetimeFigureOut">
              <a:rPr lang="en-US"/>
              <a:pPr>
                <a:defRPr/>
              </a:pPr>
              <a:t>8/28/2019</a:t>
            </a:fld>
            <a:endParaRPr lang="en-US" dirty="0"/>
          </a:p>
        </p:txBody>
      </p:sp>
      <p:sp>
        <p:nvSpPr>
          <p:cNvPr id="4" name="Rectangle 5">
            <a:extLst>
              <a:ext uri="{FF2B5EF4-FFF2-40B4-BE49-F238E27FC236}">
                <a16:creationId xmlns:a16="http://schemas.microsoft.com/office/drawing/2014/main" id="{021494A4-FD2C-4100-A3AF-56E0E90383C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64516D4A-7988-4220-B701-3CFF795A7829}"/>
              </a:ext>
            </a:extLst>
          </p:cNvPr>
          <p:cNvSpPr>
            <a:spLocks noGrp="1"/>
          </p:cNvSpPr>
          <p:nvPr>
            <p:ph type="sldNum" sz="quarter" idx="12"/>
          </p:nvPr>
        </p:nvSpPr>
        <p:spPr>
          <a:ln/>
        </p:spPr>
        <p:txBody>
          <a:bodyPr/>
          <a:lstStyle>
            <a:lvl1pPr>
              <a:defRPr/>
            </a:lvl1pPr>
          </a:lstStyle>
          <a:p>
            <a:fld id="{716F8E0F-3D76-441D-8B0A-1D3E9A23AA30}" type="slidenum">
              <a:rPr lang="en-US" altLang="en-US"/>
              <a:pPr/>
              <a:t>‹#›</a:t>
            </a:fld>
            <a:endParaRPr lang="en-US" altLang="en-US" dirty="0"/>
          </a:p>
        </p:txBody>
      </p:sp>
    </p:spTree>
    <p:extLst>
      <p:ext uri="{BB962C8B-B14F-4D97-AF65-F5344CB8AC3E}">
        <p14:creationId xmlns:p14="http://schemas.microsoft.com/office/powerpoint/2010/main" val="3691166495"/>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AB05C661-3AEC-43EB-8BF1-06E37D349F28}"/>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6B5F3604-D868-4FAD-B869-D2625CCF132C}"/>
              </a:ext>
            </a:extLst>
          </p:cNvPr>
          <p:cNvSpPr>
            <a:spLocks noGrp="1"/>
          </p:cNvSpPr>
          <p:nvPr>
            <p:ph type="sldNum" sz="quarter" idx="11"/>
          </p:nvPr>
        </p:nvSpPr>
        <p:spPr/>
        <p:txBody>
          <a:bodyPr/>
          <a:lstStyle>
            <a:lvl1pPr>
              <a:defRPr/>
            </a:lvl1pPr>
          </a:lstStyle>
          <a:p>
            <a:fld id="{A3758302-C124-4370-97F1-781326EF431A}" type="slidenum">
              <a:rPr lang="en-US" altLang="en-US"/>
              <a:pPr/>
              <a:t>‹#›</a:t>
            </a:fld>
            <a:endParaRPr lang="en-US" altLang="en-US" dirty="0"/>
          </a:p>
        </p:txBody>
      </p:sp>
    </p:spTree>
    <p:extLst>
      <p:ext uri="{BB962C8B-B14F-4D97-AF65-F5344CB8AC3E}">
        <p14:creationId xmlns:p14="http://schemas.microsoft.com/office/powerpoint/2010/main" val="1209182970"/>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999BCC9-5927-4C3A-AEFB-253C3958DBBE}"/>
              </a:ext>
            </a:extLst>
          </p:cNvPr>
          <p:cNvSpPr>
            <a:spLocks noGrp="1" noChangeArrowheads="1"/>
          </p:cNvSpPr>
          <p:nvPr>
            <p:ph type="dt" sz="half" idx="10"/>
          </p:nvPr>
        </p:nvSpPr>
        <p:spPr>
          <a:ln/>
        </p:spPr>
        <p:txBody>
          <a:bodyPr/>
          <a:lstStyle>
            <a:lvl1pPr>
              <a:defRPr/>
            </a:lvl1pPr>
          </a:lstStyle>
          <a:p>
            <a:pPr>
              <a:defRPr/>
            </a:pPr>
            <a:fld id="{FDD47752-4CCF-4512-8DC6-806CFB4266BC}" type="datetimeFigureOut">
              <a:rPr lang="en-US"/>
              <a:pPr>
                <a:defRPr/>
              </a:pPr>
              <a:t>8/28/2019</a:t>
            </a:fld>
            <a:endParaRPr lang="en-US" dirty="0"/>
          </a:p>
        </p:txBody>
      </p:sp>
      <p:sp>
        <p:nvSpPr>
          <p:cNvPr id="5" name="Rectangle 5">
            <a:extLst>
              <a:ext uri="{FF2B5EF4-FFF2-40B4-BE49-F238E27FC236}">
                <a16:creationId xmlns:a16="http://schemas.microsoft.com/office/drawing/2014/main" id="{0C22E078-9CEC-4B5C-8B3B-EA94619A83F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E62E2230-ABC7-421B-B614-9D950EB787DE}"/>
              </a:ext>
            </a:extLst>
          </p:cNvPr>
          <p:cNvSpPr>
            <a:spLocks noGrp="1"/>
          </p:cNvSpPr>
          <p:nvPr>
            <p:ph type="sldNum" sz="quarter" idx="12"/>
          </p:nvPr>
        </p:nvSpPr>
        <p:spPr>
          <a:ln/>
        </p:spPr>
        <p:txBody>
          <a:bodyPr/>
          <a:lstStyle>
            <a:lvl1pPr>
              <a:defRPr/>
            </a:lvl1pPr>
          </a:lstStyle>
          <a:p>
            <a:fld id="{B669E98F-0DB6-498C-86BB-A7885065E038}" type="slidenum">
              <a:rPr lang="en-US" altLang="en-US"/>
              <a:pPr/>
              <a:t>‹#›</a:t>
            </a:fld>
            <a:endParaRPr lang="en-US" altLang="en-US" dirty="0"/>
          </a:p>
        </p:txBody>
      </p:sp>
    </p:spTree>
    <p:extLst>
      <p:ext uri="{BB962C8B-B14F-4D97-AF65-F5344CB8AC3E}">
        <p14:creationId xmlns:p14="http://schemas.microsoft.com/office/powerpoint/2010/main" val="3671505052"/>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F62D4D4-EAEA-402E-B617-9F991F809887}"/>
              </a:ext>
            </a:extLst>
          </p:cNvPr>
          <p:cNvSpPr>
            <a:spLocks noGrp="1" noChangeArrowheads="1"/>
          </p:cNvSpPr>
          <p:nvPr>
            <p:ph type="dt" sz="half" idx="15"/>
          </p:nvPr>
        </p:nvSpPr>
        <p:spPr>
          <a:ln/>
        </p:spPr>
        <p:txBody>
          <a:bodyPr/>
          <a:lstStyle>
            <a:lvl1pPr>
              <a:defRPr/>
            </a:lvl1pPr>
          </a:lstStyle>
          <a:p>
            <a:pPr>
              <a:defRPr/>
            </a:pPr>
            <a:fld id="{F400F859-12B7-49A2-9E27-3120C70D0093}" type="datetimeFigureOut">
              <a:rPr lang="en-US"/>
              <a:pPr>
                <a:defRPr/>
              </a:pPr>
              <a:t>8/28/2019</a:t>
            </a:fld>
            <a:endParaRPr lang="en-US" dirty="0"/>
          </a:p>
        </p:txBody>
      </p:sp>
      <p:sp>
        <p:nvSpPr>
          <p:cNvPr id="6" name="Rectangle 5">
            <a:extLst>
              <a:ext uri="{FF2B5EF4-FFF2-40B4-BE49-F238E27FC236}">
                <a16:creationId xmlns:a16="http://schemas.microsoft.com/office/drawing/2014/main" id="{48A9DCC4-DDD2-4B00-A43B-968B39283834}"/>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CE6CBB1F-9E2C-441D-9914-779458C7F2C0}"/>
              </a:ext>
            </a:extLst>
          </p:cNvPr>
          <p:cNvSpPr>
            <a:spLocks noGrp="1"/>
          </p:cNvSpPr>
          <p:nvPr>
            <p:ph type="sldNum" sz="quarter" idx="17"/>
          </p:nvPr>
        </p:nvSpPr>
        <p:spPr>
          <a:ln/>
        </p:spPr>
        <p:txBody>
          <a:bodyPr/>
          <a:lstStyle>
            <a:lvl1pPr>
              <a:defRPr/>
            </a:lvl1pPr>
          </a:lstStyle>
          <a:p>
            <a:fld id="{9FF75D16-8624-4835-A54B-24B87FFF946A}" type="slidenum">
              <a:rPr lang="en-US" altLang="en-US"/>
              <a:pPr/>
              <a:t>‹#›</a:t>
            </a:fld>
            <a:endParaRPr lang="en-US" altLang="en-US" dirty="0"/>
          </a:p>
        </p:txBody>
      </p:sp>
    </p:spTree>
    <p:extLst>
      <p:ext uri="{BB962C8B-B14F-4D97-AF65-F5344CB8AC3E}">
        <p14:creationId xmlns:p14="http://schemas.microsoft.com/office/powerpoint/2010/main" val="295076793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A14D720-F78A-4866-ABB1-EF46C425C7C5}"/>
              </a:ext>
            </a:extLst>
          </p:cNvPr>
          <p:cNvSpPr>
            <a:spLocks noGrp="1" noChangeArrowheads="1"/>
          </p:cNvSpPr>
          <p:nvPr>
            <p:ph type="dt" sz="half" idx="15"/>
          </p:nvPr>
        </p:nvSpPr>
        <p:spPr>
          <a:ln/>
        </p:spPr>
        <p:txBody>
          <a:bodyPr/>
          <a:lstStyle>
            <a:lvl1pPr>
              <a:defRPr/>
            </a:lvl1pPr>
          </a:lstStyle>
          <a:p>
            <a:pPr>
              <a:defRPr/>
            </a:pPr>
            <a:fld id="{C2B21AD4-0AF4-48A5-A7B0-FDDB702F7CE3}" type="datetimeFigureOut">
              <a:rPr lang="en-US"/>
              <a:pPr>
                <a:defRPr/>
              </a:pPr>
              <a:t>8/28/2019</a:t>
            </a:fld>
            <a:endParaRPr lang="en-US" dirty="0"/>
          </a:p>
        </p:txBody>
      </p:sp>
      <p:sp>
        <p:nvSpPr>
          <p:cNvPr id="6" name="Rectangle 5">
            <a:extLst>
              <a:ext uri="{FF2B5EF4-FFF2-40B4-BE49-F238E27FC236}">
                <a16:creationId xmlns:a16="http://schemas.microsoft.com/office/drawing/2014/main" id="{4C2C54CF-9F8A-4EBA-804C-7F9533D65A5D}"/>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70AE0A0E-5A79-4B1F-A0F8-1E7B971858BE}"/>
              </a:ext>
            </a:extLst>
          </p:cNvPr>
          <p:cNvSpPr>
            <a:spLocks noGrp="1"/>
          </p:cNvSpPr>
          <p:nvPr>
            <p:ph type="sldNum" sz="quarter" idx="17"/>
          </p:nvPr>
        </p:nvSpPr>
        <p:spPr>
          <a:ln/>
        </p:spPr>
        <p:txBody>
          <a:bodyPr/>
          <a:lstStyle>
            <a:lvl1pPr>
              <a:defRPr/>
            </a:lvl1pPr>
          </a:lstStyle>
          <a:p>
            <a:fld id="{4F9BAED8-3D9B-46A4-986D-5FE6EF92A194}" type="slidenum">
              <a:rPr lang="en-US" altLang="en-US"/>
              <a:pPr/>
              <a:t>‹#›</a:t>
            </a:fld>
            <a:endParaRPr lang="en-US" altLang="en-US" dirty="0"/>
          </a:p>
        </p:txBody>
      </p:sp>
    </p:spTree>
    <p:extLst>
      <p:ext uri="{BB962C8B-B14F-4D97-AF65-F5344CB8AC3E}">
        <p14:creationId xmlns:p14="http://schemas.microsoft.com/office/powerpoint/2010/main" val="916114426"/>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E4D8787-EE19-415B-A7E3-B576552ABD18}"/>
              </a:ext>
            </a:extLst>
          </p:cNvPr>
          <p:cNvSpPr>
            <a:spLocks noGrp="1" noChangeArrowheads="1"/>
          </p:cNvSpPr>
          <p:nvPr>
            <p:ph type="dt" sz="half" idx="15"/>
          </p:nvPr>
        </p:nvSpPr>
        <p:spPr>
          <a:ln/>
        </p:spPr>
        <p:txBody>
          <a:bodyPr/>
          <a:lstStyle>
            <a:lvl1pPr>
              <a:defRPr/>
            </a:lvl1pPr>
          </a:lstStyle>
          <a:p>
            <a:pPr>
              <a:defRPr/>
            </a:pPr>
            <a:fld id="{05AD5CB5-5436-4305-829F-6AD9D2652AEF}" type="datetimeFigureOut">
              <a:rPr lang="en-US"/>
              <a:pPr>
                <a:defRPr/>
              </a:pPr>
              <a:t>8/28/2019</a:t>
            </a:fld>
            <a:endParaRPr lang="en-US" dirty="0"/>
          </a:p>
        </p:txBody>
      </p:sp>
      <p:sp>
        <p:nvSpPr>
          <p:cNvPr id="6" name="Rectangle 5">
            <a:extLst>
              <a:ext uri="{FF2B5EF4-FFF2-40B4-BE49-F238E27FC236}">
                <a16:creationId xmlns:a16="http://schemas.microsoft.com/office/drawing/2014/main" id="{BEE56F0F-9748-4948-97D1-633B6345B41F}"/>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4AB7E2F3-D43D-40DE-98C1-A9A826753CAD}"/>
              </a:ext>
            </a:extLst>
          </p:cNvPr>
          <p:cNvSpPr>
            <a:spLocks noGrp="1"/>
          </p:cNvSpPr>
          <p:nvPr>
            <p:ph type="sldNum" sz="quarter" idx="17"/>
          </p:nvPr>
        </p:nvSpPr>
        <p:spPr>
          <a:ln/>
        </p:spPr>
        <p:txBody>
          <a:bodyPr/>
          <a:lstStyle>
            <a:lvl1pPr>
              <a:defRPr/>
            </a:lvl1pPr>
          </a:lstStyle>
          <a:p>
            <a:fld id="{B1DD14DA-4102-4629-8E89-6F7477F92F77}" type="slidenum">
              <a:rPr lang="en-US" altLang="en-US"/>
              <a:pPr/>
              <a:t>‹#›</a:t>
            </a:fld>
            <a:endParaRPr lang="en-US" altLang="en-US" dirty="0"/>
          </a:p>
        </p:txBody>
      </p:sp>
    </p:spTree>
    <p:extLst>
      <p:ext uri="{BB962C8B-B14F-4D97-AF65-F5344CB8AC3E}">
        <p14:creationId xmlns:p14="http://schemas.microsoft.com/office/powerpoint/2010/main" val="2798298956"/>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C5C8B04D-A69F-410A-8B9D-FF9FA37B51EE}"/>
              </a:ext>
            </a:extLst>
          </p:cNvPr>
          <p:cNvSpPr>
            <a:spLocks noGrp="1" noChangeArrowheads="1"/>
          </p:cNvSpPr>
          <p:nvPr>
            <p:ph type="dt" sz="half" idx="10"/>
          </p:nvPr>
        </p:nvSpPr>
        <p:spPr>
          <a:ln/>
        </p:spPr>
        <p:txBody>
          <a:bodyPr/>
          <a:lstStyle>
            <a:lvl1pPr>
              <a:defRPr/>
            </a:lvl1pPr>
          </a:lstStyle>
          <a:p>
            <a:pPr>
              <a:defRPr/>
            </a:pPr>
            <a:fld id="{284749AA-31A2-43B6-B106-9133AB3EDBE3}" type="datetimeFigureOut">
              <a:rPr lang="en-US"/>
              <a:pPr>
                <a:defRPr/>
              </a:pPr>
              <a:t>8/28/2019</a:t>
            </a:fld>
            <a:endParaRPr lang="en-US" dirty="0"/>
          </a:p>
        </p:txBody>
      </p:sp>
      <p:sp>
        <p:nvSpPr>
          <p:cNvPr id="7" name="Rectangle 5">
            <a:extLst>
              <a:ext uri="{FF2B5EF4-FFF2-40B4-BE49-F238E27FC236}">
                <a16:creationId xmlns:a16="http://schemas.microsoft.com/office/drawing/2014/main" id="{AB40FF28-49D5-4775-B382-272CFC6A8BB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6D66EB0B-39C4-4E97-A591-07594A5EA65B}"/>
              </a:ext>
            </a:extLst>
          </p:cNvPr>
          <p:cNvSpPr>
            <a:spLocks noGrp="1"/>
          </p:cNvSpPr>
          <p:nvPr>
            <p:ph type="sldNum" sz="quarter" idx="12"/>
          </p:nvPr>
        </p:nvSpPr>
        <p:spPr>
          <a:ln/>
        </p:spPr>
        <p:txBody>
          <a:bodyPr/>
          <a:lstStyle>
            <a:lvl1pPr>
              <a:defRPr/>
            </a:lvl1pPr>
          </a:lstStyle>
          <a:p>
            <a:fld id="{9C1D4535-DE3B-4180-A4CE-5DF56A245A2A}" type="slidenum">
              <a:rPr lang="en-US" altLang="en-US"/>
              <a:pPr/>
              <a:t>‹#›</a:t>
            </a:fld>
            <a:endParaRPr lang="en-US" altLang="en-US" dirty="0"/>
          </a:p>
        </p:txBody>
      </p:sp>
    </p:spTree>
    <p:extLst>
      <p:ext uri="{BB962C8B-B14F-4D97-AF65-F5344CB8AC3E}">
        <p14:creationId xmlns:p14="http://schemas.microsoft.com/office/powerpoint/2010/main" val="2448008278"/>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B7BDEE54-71AF-4C20-A1CA-FD0A9418B262}"/>
              </a:ext>
            </a:extLst>
          </p:cNvPr>
          <p:cNvSpPr>
            <a:spLocks noGrp="1" noChangeArrowheads="1"/>
          </p:cNvSpPr>
          <p:nvPr>
            <p:ph type="dt" sz="half" idx="10"/>
          </p:nvPr>
        </p:nvSpPr>
        <p:spPr>
          <a:ln/>
        </p:spPr>
        <p:txBody>
          <a:bodyPr/>
          <a:lstStyle>
            <a:lvl1pPr>
              <a:defRPr/>
            </a:lvl1pPr>
          </a:lstStyle>
          <a:p>
            <a:pPr>
              <a:defRPr/>
            </a:pPr>
            <a:fld id="{D4BC25CD-D4BD-4CCC-8633-0421DE572B23}" type="datetimeFigureOut">
              <a:rPr lang="en-US"/>
              <a:pPr>
                <a:defRPr/>
              </a:pPr>
              <a:t>8/28/2019</a:t>
            </a:fld>
            <a:endParaRPr lang="en-US" dirty="0"/>
          </a:p>
        </p:txBody>
      </p:sp>
      <p:sp>
        <p:nvSpPr>
          <p:cNvPr id="4" name="Rectangle 5">
            <a:extLst>
              <a:ext uri="{FF2B5EF4-FFF2-40B4-BE49-F238E27FC236}">
                <a16:creationId xmlns:a16="http://schemas.microsoft.com/office/drawing/2014/main" id="{5FBD7B4F-144C-475A-BA1A-C2E10B95CE0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57A94165-1B0A-4D9C-8379-AEACE24C8B6E}"/>
              </a:ext>
            </a:extLst>
          </p:cNvPr>
          <p:cNvSpPr>
            <a:spLocks noGrp="1"/>
          </p:cNvSpPr>
          <p:nvPr>
            <p:ph type="sldNum" sz="quarter" idx="12"/>
          </p:nvPr>
        </p:nvSpPr>
        <p:spPr>
          <a:ln/>
        </p:spPr>
        <p:txBody>
          <a:bodyPr/>
          <a:lstStyle>
            <a:lvl1pPr>
              <a:defRPr/>
            </a:lvl1pPr>
          </a:lstStyle>
          <a:p>
            <a:fld id="{C3DCB3C6-29F8-49D4-A463-BC06BF9D3B13}" type="slidenum">
              <a:rPr lang="en-US" altLang="en-US"/>
              <a:pPr/>
              <a:t>‹#›</a:t>
            </a:fld>
            <a:endParaRPr lang="en-US" altLang="en-US" dirty="0"/>
          </a:p>
        </p:txBody>
      </p:sp>
    </p:spTree>
    <p:extLst>
      <p:ext uri="{BB962C8B-B14F-4D97-AF65-F5344CB8AC3E}">
        <p14:creationId xmlns:p14="http://schemas.microsoft.com/office/powerpoint/2010/main" val="1529894138"/>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CDD4BDB-9AB5-45CC-887C-ECCAB2E12242}"/>
              </a:ext>
            </a:extLst>
          </p:cNvPr>
          <p:cNvSpPr>
            <a:spLocks noGrp="1" noChangeArrowheads="1"/>
          </p:cNvSpPr>
          <p:nvPr>
            <p:ph type="dt" sz="half" idx="10"/>
          </p:nvPr>
        </p:nvSpPr>
        <p:spPr/>
        <p:txBody>
          <a:bodyPr/>
          <a:lstStyle>
            <a:lvl1pPr>
              <a:defRPr smtClean="0"/>
            </a:lvl1pPr>
          </a:lstStyle>
          <a:p>
            <a:pPr>
              <a:defRPr/>
            </a:pPr>
            <a:fld id="{5C7184D1-9414-4766-BE65-81D1A08FA438}" type="datetimeFigureOut">
              <a:rPr lang="en-US"/>
              <a:pPr>
                <a:defRPr/>
              </a:pPr>
              <a:t>8/28/2019</a:t>
            </a:fld>
            <a:endParaRPr lang="en-US" dirty="0"/>
          </a:p>
        </p:txBody>
      </p:sp>
      <p:sp>
        <p:nvSpPr>
          <p:cNvPr id="3" name="Rectangle 5">
            <a:extLst>
              <a:ext uri="{FF2B5EF4-FFF2-40B4-BE49-F238E27FC236}">
                <a16:creationId xmlns:a16="http://schemas.microsoft.com/office/drawing/2014/main" id="{9F34DF3A-074E-4553-8A6A-C7F3CB9B178B}"/>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CD0FE9DA-A121-42D2-AA2F-2E4021BA4E91}"/>
              </a:ext>
            </a:extLst>
          </p:cNvPr>
          <p:cNvSpPr>
            <a:spLocks noGrp="1"/>
          </p:cNvSpPr>
          <p:nvPr>
            <p:ph type="sldNum" sz="quarter" idx="12"/>
          </p:nvPr>
        </p:nvSpPr>
        <p:spPr>
          <a:xfrm>
            <a:off x="6934200" y="6245225"/>
            <a:ext cx="2133600" cy="476250"/>
          </a:xfrm>
        </p:spPr>
        <p:txBody>
          <a:bodyPr/>
          <a:lstStyle>
            <a:lvl1pPr>
              <a:defRPr/>
            </a:lvl1pPr>
          </a:lstStyle>
          <a:p>
            <a:fld id="{EAECF40A-A5F9-496F-B5AD-4D1A34662580}" type="slidenum">
              <a:rPr lang="en-US" altLang="en-US"/>
              <a:pPr/>
              <a:t>‹#›</a:t>
            </a:fld>
            <a:endParaRPr lang="en-US" altLang="en-US" dirty="0"/>
          </a:p>
        </p:txBody>
      </p:sp>
    </p:spTree>
    <p:extLst>
      <p:ext uri="{BB962C8B-B14F-4D97-AF65-F5344CB8AC3E}">
        <p14:creationId xmlns:p14="http://schemas.microsoft.com/office/powerpoint/2010/main" val="112540297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C7DB00D7-A888-4CC4-8469-55115E98A30E}"/>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DB488AFB-F4A3-43EE-8BB6-9F0BD2FBADEA}"/>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A3C2814E-83A0-45C8-B5C6-EC1479AA2116}"/>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17448AC4-09A1-46F8-9A53-A7883BF14B11}"/>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9837CC99-BB05-4455-AC71-422BE8183312}" type="datetimeFigureOut">
              <a:rPr lang="en-US"/>
              <a:pPr>
                <a:defRPr/>
              </a:pPr>
              <a:t>8/28/2019</a:t>
            </a:fld>
            <a:endParaRPr lang="en-US" dirty="0"/>
          </a:p>
        </p:txBody>
      </p:sp>
      <p:sp>
        <p:nvSpPr>
          <p:cNvPr id="1029" name="Rectangle 5">
            <a:extLst>
              <a:ext uri="{FF2B5EF4-FFF2-40B4-BE49-F238E27FC236}">
                <a16:creationId xmlns:a16="http://schemas.microsoft.com/office/drawing/2014/main" id="{64FAE80A-A338-4274-BA84-ACB32059041C}"/>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EB4204C7-FD52-4C17-8BE2-5DABE98D02F4}"/>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D44718B0-2804-47B1-9F9A-CDD13304127F}"/>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C544EF57-28DD-4DC4-A385-73F9BAB3B18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7C7EF577-4450-4110-A6C8-99B68DCE572B}"/>
              </a:ext>
            </a:extLst>
          </p:cNvPr>
          <p:cNvSpPr>
            <a:spLocks noGrp="1"/>
          </p:cNvSpPr>
          <p:nvPr>
            <p:ph type="title"/>
          </p:nvPr>
        </p:nvSpPr>
        <p:spPr/>
        <p:txBody>
          <a:bodyPr/>
          <a:lstStyle/>
          <a:p>
            <a:pPr>
              <a:spcBef>
                <a:spcPct val="100000"/>
              </a:spcBef>
              <a:buSzPct val="99000"/>
            </a:pPr>
            <a:r>
              <a:rPr lang="en-US" altLang="en-US" dirty="0"/>
              <a:t>Lesson 11: Uncertainties and Sensitivity Analyses </a:t>
            </a:r>
          </a:p>
        </p:txBody>
      </p:sp>
      <p:sp>
        <p:nvSpPr>
          <p:cNvPr id="4100" name="TextBox 4">
            <a:extLst>
              <a:ext uri="{FF2B5EF4-FFF2-40B4-BE49-F238E27FC236}">
                <a16:creationId xmlns:a16="http://schemas.microsoft.com/office/drawing/2014/main" id="{5BCE8232-100A-48E1-AC2F-0E3A4D11C944}"/>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5F532596-A02A-43A3-9F12-9C2A39A6530E}"/>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9E46E0E-7B20-414B-B5EA-0134D298F3AE}"/>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A5FD671-9C8A-4090-AE19-DD5006D01F73}"/>
              </a:ext>
            </a:extLst>
          </p:cNvPr>
          <p:cNvSpPr>
            <a:spLocks noGrp="1"/>
          </p:cNvSpPr>
          <p:nvPr>
            <p:ph type="title"/>
          </p:nvPr>
        </p:nvSpPr>
        <p:spPr/>
        <p:txBody>
          <a:bodyPr/>
          <a:lstStyle/>
          <a:p>
            <a:pPr>
              <a:spcBef>
                <a:spcPct val="100000"/>
              </a:spcBef>
              <a:buSzPct val="99000"/>
            </a:pPr>
            <a:r>
              <a:rPr lang="en-US" altLang="en-US" dirty="0"/>
              <a:t>Treatment of Uncertainties (cont.)</a:t>
            </a:r>
          </a:p>
        </p:txBody>
      </p:sp>
      <p:sp>
        <p:nvSpPr>
          <p:cNvPr id="2" name="Content Placeholder 1">
            <a:extLst>
              <a:ext uri="{FF2B5EF4-FFF2-40B4-BE49-F238E27FC236}">
                <a16:creationId xmlns:a16="http://schemas.microsoft.com/office/drawing/2014/main" id="{126C8F13-6915-42E7-8D2B-44A846D6E2B6}"/>
              </a:ext>
            </a:extLst>
          </p:cNvPr>
          <p:cNvSpPr>
            <a:spLocks noGrp="1"/>
          </p:cNvSpPr>
          <p:nvPr>
            <p:ph idx="1"/>
          </p:nvPr>
        </p:nvSpPr>
        <p:spPr/>
        <p:txBody>
          <a:bodyPr/>
          <a:lstStyle/>
          <a:p>
            <a:pPr marL="254000" lvl="1" indent="-254000" fontAlgn="auto">
              <a:spcBef>
                <a:spcPct val="100000"/>
              </a:spcBef>
              <a:buSzPct val="99000"/>
              <a:buFont typeface="Arial"/>
              <a:buChar char="•"/>
              <a:tabLst/>
              <a:defRPr/>
            </a:pPr>
            <a:r>
              <a:rPr lang="en-US" kern="1200" dirty="0">
                <a:ea typeface="+mn-ea"/>
                <a:sym typeface="Arial"/>
              </a:rPr>
              <a:t>Understand dependency of modules and parameters </a:t>
            </a:r>
          </a:p>
          <a:p>
            <a:pPr marL="254000" lvl="1" indent="-254000" fontAlgn="auto">
              <a:spcBef>
                <a:spcPct val="100000"/>
              </a:spcBef>
              <a:buSzPct val="99000"/>
              <a:buFont typeface="Arial"/>
              <a:buChar char="•"/>
              <a:tabLst/>
              <a:defRPr/>
            </a:pPr>
            <a:r>
              <a:rPr lang="en-US" kern="1200" dirty="0">
                <a:ea typeface="+mn-ea"/>
                <a:sym typeface="Arial"/>
              </a:rPr>
              <a:t>Enhance inventory data </a:t>
            </a:r>
          </a:p>
          <a:p>
            <a:pPr marL="254000" lvl="1" indent="-254000" fontAlgn="auto">
              <a:spcBef>
                <a:spcPct val="100000"/>
              </a:spcBef>
              <a:buSzPct val="99000"/>
              <a:buFont typeface="Arial"/>
              <a:buChar char="•"/>
              <a:tabLst/>
              <a:defRPr/>
            </a:pPr>
            <a:r>
              <a:rPr lang="en-US" kern="1200" dirty="0">
                <a:ea typeface="+mn-ea"/>
                <a:sym typeface="Arial"/>
              </a:rPr>
              <a:t>Replace predicted results with observed results </a:t>
            </a:r>
          </a:p>
          <a:p>
            <a:pPr marL="635000" lvl="2" indent="-254000">
              <a:spcBef>
                <a:spcPct val="100000"/>
              </a:spcBef>
              <a:buSzPct val="99000"/>
            </a:pPr>
            <a:r>
              <a:rPr lang="en-US" kern="1200" dirty="0">
                <a:sym typeface="Arial"/>
              </a:rPr>
              <a:t>e.g., use the USGSs ShakeMap observed ground shaking data</a:t>
            </a:r>
            <a:endParaRPr lang="en-US" dirty="0"/>
          </a:p>
        </p:txBody>
      </p:sp>
      <p:sp>
        <p:nvSpPr>
          <p:cNvPr id="3" name="Slide Number Placeholder 2">
            <a:extLst>
              <a:ext uri="{FF2B5EF4-FFF2-40B4-BE49-F238E27FC236}">
                <a16:creationId xmlns:a16="http://schemas.microsoft.com/office/drawing/2014/main" id="{A57D1C35-B384-4017-A015-5528AB8AE438}"/>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C8ED6A3-E78D-440E-BEF8-39ADCB0F7A14}"/>
              </a:ext>
            </a:extLst>
          </p:cNvPr>
          <p:cNvSpPr>
            <a:spLocks noGrp="1"/>
          </p:cNvSpPr>
          <p:nvPr>
            <p:ph type="title"/>
          </p:nvPr>
        </p:nvSpPr>
        <p:spPr/>
        <p:txBody>
          <a:bodyPr/>
          <a:lstStyle/>
          <a:p>
            <a:pPr>
              <a:spcBef>
                <a:spcPct val="100000"/>
              </a:spcBef>
              <a:buSzPct val="99000"/>
            </a:pPr>
            <a:r>
              <a:rPr lang="en-US" altLang="en-US" dirty="0"/>
              <a:t>Sensitivity Analyses</a:t>
            </a:r>
          </a:p>
        </p:txBody>
      </p:sp>
      <p:sp>
        <p:nvSpPr>
          <p:cNvPr id="2" name="Content Placeholder 1">
            <a:extLst>
              <a:ext uri="{FF2B5EF4-FFF2-40B4-BE49-F238E27FC236}">
                <a16:creationId xmlns:a16="http://schemas.microsoft.com/office/drawing/2014/main" id="{52B3BFDE-0B30-4AD1-B5C1-41DCABD6A1A4}"/>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Hazard Parameters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Fragility Curves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Capacity Curves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Building Stock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Casualty Rates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Restoration Functions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Economic Data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Sheltering Factors</a:t>
            </a:r>
            <a:endParaRPr lang="en-US" dirty="0"/>
          </a:p>
        </p:txBody>
      </p:sp>
      <p:sp>
        <p:nvSpPr>
          <p:cNvPr id="3" name="Slide Number Placeholder 2">
            <a:extLst>
              <a:ext uri="{FF2B5EF4-FFF2-40B4-BE49-F238E27FC236}">
                <a16:creationId xmlns:a16="http://schemas.microsoft.com/office/drawing/2014/main" id="{99ACFBB4-4359-44BF-B9F5-E6E6F069259E}"/>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67996837-001C-4EC6-8407-38A512AF9169}"/>
              </a:ext>
            </a:extLst>
          </p:cNvPr>
          <p:cNvSpPr>
            <a:spLocks noGrp="1"/>
          </p:cNvSpPr>
          <p:nvPr>
            <p:ph type="title"/>
          </p:nvPr>
        </p:nvSpPr>
        <p:spPr/>
        <p:txBody>
          <a:bodyPr/>
          <a:lstStyle/>
          <a:p>
            <a:pPr>
              <a:spcBef>
                <a:spcPct val="100000"/>
              </a:spcBef>
              <a:buSzPct val="99000"/>
            </a:pPr>
            <a:r>
              <a:rPr lang="en-US" altLang="en-US" dirty="0"/>
              <a:t>Loss Ratio</a:t>
            </a:r>
          </a:p>
        </p:txBody>
      </p:sp>
      <p:sp>
        <p:nvSpPr>
          <p:cNvPr id="2" name="Content Placeholder 1">
            <a:extLst>
              <a:ext uri="{FF2B5EF4-FFF2-40B4-BE49-F238E27FC236}">
                <a16:creationId xmlns:a16="http://schemas.microsoft.com/office/drawing/2014/main" id="{5DEBFD58-E22E-4561-80B7-8D9A0A1A0BCC}"/>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Loss Ratio = total loss / total exposure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Represents the impact of the disaster by normalizing the losses.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Can be used as Ball Park Uncertainty Metric for Loss Estimates.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Losses &lt; $20 Million and loss ratio &lt; 1% Noise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5% &lt; loss ratio &lt; 20% -Results off by as much as 200%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20% &lt; loss ratio &lt; 50% -Results off by as much as 150%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50% &lt; loss ratio &lt; 75% -Results off by as much as 100%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75% &lt; loss ratio &lt; 100% -Results off by as much as 50%</a:t>
            </a:r>
            <a:endParaRPr lang="en-US" dirty="0"/>
          </a:p>
        </p:txBody>
      </p:sp>
      <p:sp>
        <p:nvSpPr>
          <p:cNvPr id="3" name="Slide Number Placeholder 2">
            <a:extLst>
              <a:ext uri="{FF2B5EF4-FFF2-40B4-BE49-F238E27FC236}">
                <a16:creationId xmlns:a16="http://schemas.microsoft.com/office/drawing/2014/main" id="{A2A721A4-78D1-4D82-9B36-8632735305C5}"/>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4DC2A802-BF9E-48D0-A0C8-BDA3232BB939}"/>
              </a:ext>
            </a:extLst>
          </p:cNvPr>
          <p:cNvSpPr>
            <a:spLocks noGrp="1"/>
          </p:cNvSpPr>
          <p:nvPr>
            <p:ph type="title"/>
          </p:nvPr>
        </p:nvSpPr>
        <p:spPr/>
        <p:txBody>
          <a:bodyPr/>
          <a:lstStyle/>
          <a:p>
            <a:pPr>
              <a:spcBef>
                <a:spcPct val="100000"/>
              </a:spcBef>
              <a:buSzPct val="99000"/>
            </a:pPr>
            <a:r>
              <a:rPr lang="en-US" altLang="en-US" dirty="0"/>
              <a:t>Summary: Important Parameters </a:t>
            </a:r>
          </a:p>
        </p:txBody>
      </p:sp>
      <p:sp>
        <p:nvSpPr>
          <p:cNvPr id="2" name="Content Placeholder 1">
            <a:extLst>
              <a:ext uri="{FF2B5EF4-FFF2-40B4-BE49-F238E27FC236}">
                <a16:creationId xmlns:a16="http://schemas.microsoft.com/office/drawing/2014/main" id="{E8E825A5-E435-4842-82D8-571562955069}"/>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dirty="0">
                <a:ea typeface="+mn-ea"/>
                <a:sym typeface="Arial"/>
              </a:rPr>
              <a:t>Completeness of inventory data </a:t>
            </a:r>
          </a:p>
          <a:p>
            <a:pPr marL="254000" lvl="1" indent="-254000" fontAlgn="auto">
              <a:spcBef>
                <a:spcPct val="100000"/>
              </a:spcBef>
              <a:spcAft>
                <a:spcPts val="0"/>
              </a:spcAft>
              <a:buSzPct val="99000"/>
              <a:buFont typeface="Arial"/>
              <a:buChar char="•"/>
              <a:tabLst/>
              <a:defRPr/>
            </a:pPr>
            <a:r>
              <a:rPr lang="en-US" kern="1200" dirty="0">
                <a:ea typeface="+mn-ea"/>
                <a:sym typeface="Arial"/>
              </a:rPr>
              <a:t>Use of observed ground motion data that reflects soil conditions and potential for ground failure </a:t>
            </a:r>
          </a:p>
          <a:p>
            <a:pPr marL="254000" lvl="1" indent="-254000" fontAlgn="auto">
              <a:spcBef>
                <a:spcPct val="100000"/>
              </a:spcBef>
              <a:spcAft>
                <a:spcPts val="0"/>
              </a:spcAft>
              <a:buSzPct val="99000"/>
              <a:buFont typeface="Arial"/>
              <a:buChar char="•"/>
              <a:tabLst/>
              <a:defRPr/>
            </a:pPr>
            <a:r>
              <a:rPr lang="en-US" kern="1200" dirty="0">
                <a:ea typeface="+mn-ea"/>
                <a:sym typeface="Arial"/>
              </a:rPr>
              <a:t>Vulnerability classification for inventory data (e.g., correct building type or appropriate mix of building types for aggregate data) </a:t>
            </a:r>
          </a:p>
          <a:p>
            <a:pPr marL="254000" lvl="1" indent="-254000" fontAlgn="auto">
              <a:spcBef>
                <a:spcPct val="100000"/>
              </a:spcBef>
              <a:spcAft>
                <a:spcPts val="0"/>
              </a:spcAft>
              <a:buSzPct val="99000"/>
              <a:buFont typeface="Arial"/>
              <a:buChar char="•"/>
              <a:tabLst/>
              <a:defRPr/>
            </a:pPr>
            <a:r>
              <a:rPr lang="en-US" kern="1200" dirty="0">
                <a:ea typeface="+mn-ea"/>
                <a:sym typeface="Arial"/>
              </a:rPr>
              <a:t>Stakeholders data: </a:t>
            </a:r>
          </a:p>
          <a:p>
            <a:pPr marL="635000" lvl="2" indent="-254000" fontAlgn="auto">
              <a:spcBef>
                <a:spcPct val="100000"/>
              </a:spcBef>
              <a:spcAft>
                <a:spcPts val="0"/>
              </a:spcAft>
              <a:buSzPct val="99000"/>
              <a:buFont typeface="Wingdings"/>
              <a:buChar char="§"/>
              <a:tabLst/>
              <a:defRPr/>
            </a:pPr>
            <a:r>
              <a:rPr lang="en-US" kern="1200" dirty="0">
                <a:ea typeface="+mn-ea"/>
                <a:sym typeface="Arial"/>
              </a:rPr>
              <a:t>Economic (cost to repair and/or replace, content value, income data, etc.) </a:t>
            </a:r>
          </a:p>
          <a:p>
            <a:pPr marL="635000" lvl="2" indent="-254000" fontAlgn="auto">
              <a:spcBef>
                <a:spcPct val="100000"/>
              </a:spcBef>
              <a:spcAft>
                <a:spcPts val="0"/>
              </a:spcAft>
              <a:buSzPct val="99000"/>
              <a:buFont typeface="Wingdings"/>
              <a:buChar char="§"/>
              <a:tabLst/>
              <a:defRPr/>
            </a:pPr>
            <a:r>
              <a:rPr lang="en-US" kern="1200" dirty="0">
                <a:ea typeface="+mn-ea"/>
                <a:sym typeface="Arial"/>
              </a:rPr>
              <a:t>Social (number of occupants, shelter capacity, etc.) </a:t>
            </a:r>
          </a:p>
          <a:p>
            <a:pPr marL="635000" lvl="2" indent="-254000" fontAlgn="auto">
              <a:spcBef>
                <a:spcPct val="100000"/>
              </a:spcBef>
              <a:spcAft>
                <a:spcPts val="0"/>
              </a:spcAft>
              <a:buSzPct val="99000"/>
              <a:buFont typeface="Wingdings"/>
              <a:buChar char="§"/>
              <a:tabLst/>
              <a:defRPr/>
            </a:pPr>
            <a:r>
              <a:rPr lang="en-US" kern="1200" dirty="0">
                <a:ea typeface="+mn-ea"/>
                <a:sym typeface="Arial"/>
              </a:rPr>
              <a:t>Functionality (contingency planning)</a:t>
            </a:r>
            <a:endParaRPr lang="en-US" dirty="0"/>
          </a:p>
        </p:txBody>
      </p:sp>
      <p:sp>
        <p:nvSpPr>
          <p:cNvPr id="3" name="Slide Number Placeholder 2">
            <a:extLst>
              <a:ext uri="{FF2B5EF4-FFF2-40B4-BE49-F238E27FC236}">
                <a16:creationId xmlns:a16="http://schemas.microsoft.com/office/drawing/2014/main" id="{5AACAF5E-D30E-4EE0-95A7-0FDB404816A1}"/>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0F8120F5-2212-4DE1-B5A9-7FFEAEA0D24B}"/>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C8BA3FA6-6945-4B77-930E-AC3C6C45543C}"/>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the difference between error and uncertainty?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Identify the major sources of uncertainty in the Hazus earthquake model.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a sensitivity analysis and how can it be use to describe or quantify the uncertainty in Hazus earthquake loss estimations?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94FFDA9F-33E3-4B1D-A571-95359158F612}"/>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9CC82F51-40C7-4FFC-8099-B149F399B04D}"/>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102DC1B0-D502-41BB-92B7-F29293A067EA}"/>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D6CBCA85-870A-45E9-AB42-4B873536C948}"/>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90F3717-A10A-40EA-8F7D-A36B4016DBA4}"/>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919CB43F-2F6D-41FF-B46B-6BD80DA3C7CB}"/>
              </a:ext>
            </a:extLst>
          </p:cNvPr>
          <p:cNvSpPr>
            <a:spLocks noGrp="1"/>
          </p:cNvSpPr>
          <p:nvPr>
            <p:ph idx="1"/>
          </p:nvPr>
        </p:nvSpPr>
        <p:spPr/>
        <p:txBody>
          <a:bodyPr>
            <a:normAutofit fontScale="850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This lesson identifies ways to address the uncertainties associated with modeling. 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Understand the difference between error and uncertainty.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Understand potential sources of uncertainty in Hazus analyses.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Develop a good sense of what meaningful sensitivity analyses to perform. </a:t>
            </a:r>
            <a:endParaRPr lang="en-US" dirty="0"/>
          </a:p>
        </p:txBody>
      </p:sp>
      <p:sp>
        <p:nvSpPr>
          <p:cNvPr id="3" name="Slide Number Placeholder 2">
            <a:extLst>
              <a:ext uri="{FF2B5EF4-FFF2-40B4-BE49-F238E27FC236}">
                <a16:creationId xmlns:a16="http://schemas.microsoft.com/office/drawing/2014/main" id="{59E090FF-23C4-4793-B56F-B8D92D271C2F}"/>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27F6AAB0-D4C1-4480-ACE4-9A2DF5D5A8BC}"/>
              </a:ext>
            </a:extLst>
          </p:cNvPr>
          <p:cNvSpPr>
            <a:spLocks noGrp="1"/>
          </p:cNvSpPr>
          <p:nvPr>
            <p:ph type="title"/>
          </p:nvPr>
        </p:nvSpPr>
        <p:spPr/>
        <p:txBody>
          <a:bodyPr/>
          <a:lstStyle/>
          <a:p>
            <a:pPr>
              <a:spcBef>
                <a:spcPct val="100000"/>
              </a:spcBef>
              <a:buSzPct val="99000"/>
            </a:pPr>
            <a:r>
              <a:rPr lang="en-US" altLang="en-US" dirty="0"/>
              <a:t>Error versus Uncertainty</a:t>
            </a:r>
          </a:p>
        </p:txBody>
      </p:sp>
      <p:sp>
        <p:nvSpPr>
          <p:cNvPr id="2" name="Content Placeholder 1">
            <a:extLst>
              <a:ext uri="{FF2B5EF4-FFF2-40B4-BE49-F238E27FC236}">
                <a16:creationId xmlns:a16="http://schemas.microsoft.com/office/drawing/2014/main" id="{C881180A-BA9A-4C63-A9F5-666CB893FCBA}"/>
              </a:ext>
            </a:extLst>
          </p:cNvPr>
          <p:cNvSpPr>
            <a:spLocks noGrp="1"/>
          </p:cNvSpPr>
          <p:nvPr>
            <p:ph idx="1"/>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Error is generally defined as the deviation of a measurement from the correct value. However in modeling, error is generally considered a recognizable deficiency in any phase or activity of modeling that is not due to lack of knowledge.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Systematic error error that is constant from one measurement to another (easily corrected).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Random error error that is NOT constant from one measurement to another (very difficult to address).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Uncertainty is a potential deficiency in any phase or activity of the modeling process that is due to lack of knowledge.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Errors in data lead to uncertainty in model results.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Uncertainty in model results also arises from modeling assumptions. </a:t>
            </a:r>
            <a:endParaRPr lang="en-US" dirty="0"/>
          </a:p>
        </p:txBody>
      </p:sp>
      <p:sp>
        <p:nvSpPr>
          <p:cNvPr id="3" name="Slide Number Placeholder 2">
            <a:extLst>
              <a:ext uri="{FF2B5EF4-FFF2-40B4-BE49-F238E27FC236}">
                <a16:creationId xmlns:a16="http://schemas.microsoft.com/office/drawing/2014/main" id="{CCC34949-3B4E-43BC-B758-AB458BE3ABBB}"/>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62CEDE5-E36C-4FB9-9865-4EA985D9BAF6}"/>
              </a:ext>
            </a:extLst>
          </p:cNvPr>
          <p:cNvSpPr>
            <a:spLocks noGrp="1"/>
          </p:cNvSpPr>
          <p:nvPr>
            <p:ph type="title"/>
          </p:nvPr>
        </p:nvSpPr>
        <p:spPr/>
        <p:txBody>
          <a:bodyPr/>
          <a:lstStyle/>
          <a:p>
            <a:pPr>
              <a:spcBef>
                <a:spcPct val="100000"/>
              </a:spcBef>
              <a:buSzPct val="99000"/>
            </a:pPr>
            <a:r>
              <a:rPr lang="en-US" altLang="en-US" dirty="0"/>
              <a:t>Uncertainty and Modeling</a:t>
            </a:r>
          </a:p>
        </p:txBody>
      </p:sp>
      <p:sp>
        <p:nvSpPr>
          <p:cNvPr id="2" name="Content Placeholder 1">
            <a:extLst>
              <a:ext uri="{FF2B5EF4-FFF2-40B4-BE49-F238E27FC236}">
                <a16:creationId xmlns:a16="http://schemas.microsoft.com/office/drawing/2014/main" id="{DD4F0275-73F6-411E-88CD-93E2FF0FDAD4}"/>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Models like Hazus, which try to predict a future event or condition, generally have the greatest uncertainty because parameterization of the model requires many assumptions that have cascading effects for the model results.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Due to all of the assumptions within the Hazus earthquake loss methodology and the modelers selected hazard scenario, even when there is validation of model estimations with observed damages, losses, and/or casualties, the difference should be referred to as uncertainty and not error. </a:t>
            </a:r>
            <a:endParaRPr lang="en-US" dirty="0"/>
          </a:p>
        </p:txBody>
      </p:sp>
      <p:sp>
        <p:nvSpPr>
          <p:cNvPr id="3" name="Slide Number Placeholder 2">
            <a:extLst>
              <a:ext uri="{FF2B5EF4-FFF2-40B4-BE49-F238E27FC236}">
                <a16:creationId xmlns:a16="http://schemas.microsoft.com/office/drawing/2014/main" id="{26A8DE42-E495-4992-B8F6-2EA518C02220}"/>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B40147C-A3A0-4100-BF2E-F0F6B415E7ED}"/>
              </a:ext>
            </a:extLst>
          </p:cNvPr>
          <p:cNvSpPr>
            <a:spLocks noGrp="1"/>
          </p:cNvSpPr>
          <p:nvPr>
            <p:ph type="title"/>
          </p:nvPr>
        </p:nvSpPr>
        <p:spPr/>
        <p:txBody>
          <a:bodyPr/>
          <a:lstStyle/>
          <a:p>
            <a:pPr>
              <a:spcBef>
                <a:spcPct val="100000"/>
              </a:spcBef>
              <a:buSzPct val="99000"/>
            </a:pPr>
            <a:r>
              <a:rPr lang="en-US" altLang="en-US" dirty="0"/>
              <a:t>Sources of Uncertainty</a:t>
            </a:r>
          </a:p>
        </p:txBody>
      </p:sp>
      <p:sp>
        <p:nvSpPr>
          <p:cNvPr id="2" name="Content Placeholder 1">
            <a:extLst>
              <a:ext uri="{FF2B5EF4-FFF2-40B4-BE49-F238E27FC236}">
                <a16:creationId xmlns:a16="http://schemas.microsoft.com/office/drawing/2014/main" id="{F84A5A92-A0D3-448A-A1A3-0A17921696F1}"/>
              </a:ext>
            </a:extLst>
          </p:cNvPr>
          <p:cNvSpPr>
            <a:spLocks noGrp="1"/>
          </p:cNvSpPr>
          <p:nvPr>
            <p:ph idx="1"/>
          </p:nvPr>
        </p:nvSpPr>
        <p:spPr/>
        <p:txBody>
          <a:bodyPr/>
          <a:lstStyle/>
          <a:p>
            <a:pPr marL="254000" lvl="1" indent="-254000">
              <a:spcBef>
                <a:spcPct val="100000"/>
              </a:spcBef>
              <a:buSzPct val="99000"/>
              <a:buFont typeface="Arial" panose="020B0604020202020204" pitchFamily="34"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Modeling assumptions</a:t>
            </a:r>
          </a:p>
          <a:p>
            <a:pPr marL="254000" lvl="1" indent="-254000">
              <a:spcBef>
                <a:spcPct val="100000"/>
              </a:spcBef>
              <a:buSzPct val="99000"/>
              <a:buFont typeface="Arial" panose="020B0604020202020204" pitchFamily="34"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Empirical approach</a:t>
            </a:r>
          </a:p>
          <a:p>
            <a:pPr marL="254000" lvl="1" indent="-254000">
              <a:spcBef>
                <a:spcPct val="100000"/>
              </a:spcBef>
              <a:buSzPct val="99000"/>
              <a:buFont typeface="Arial" panose="020B0604020202020204" pitchFamily="34"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Default data</a:t>
            </a:r>
          </a:p>
          <a:p>
            <a:pPr marL="254000" lvl="1" indent="-254000">
              <a:spcBef>
                <a:spcPct val="100000"/>
              </a:spcBef>
              <a:buSzPct val="99000"/>
              <a:buFont typeface="Arial" panose="020B0604020202020204" pitchFamily="34"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Interpretation</a:t>
            </a:r>
          </a:p>
          <a:p>
            <a:pPr marL="254000" lvl="1" indent="-254000">
              <a:spcBef>
                <a:spcPct val="100000"/>
              </a:spcBef>
              <a:buSzPct val="99000"/>
              <a:buFont typeface="Arial" panose="020B0604020202020204" pitchFamily="34"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Incidental error</a:t>
            </a:r>
            <a:endParaRPr lang="en-US" dirty="0"/>
          </a:p>
        </p:txBody>
      </p:sp>
      <p:sp>
        <p:nvSpPr>
          <p:cNvPr id="3" name="Slide Number Placeholder 2">
            <a:extLst>
              <a:ext uri="{FF2B5EF4-FFF2-40B4-BE49-F238E27FC236}">
                <a16:creationId xmlns:a16="http://schemas.microsoft.com/office/drawing/2014/main" id="{0DEB0F19-EB14-4216-B714-655EA3A07820}"/>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6C85815-3944-4C77-81BF-2B7EA46D8F8E}"/>
              </a:ext>
            </a:extLst>
          </p:cNvPr>
          <p:cNvSpPr>
            <a:spLocks noGrp="1"/>
          </p:cNvSpPr>
          <p:nvPr>
            <p:ph type="title"/>
          </p:nvPr>
        </p:nvSpPr>
        <p:spPr/>
        <p:txBody>
          <a:bodyPr/>
          <a:lstStyle/>
          <a:p>
            <a:pPr>
              <a:spcBef>
                <a:spcPct val="100000"/>
              </a:spcBef>
              <a:buSzPct val="99000"/>
            </a:pPr>
            <a:r>
              <a:rPr lang="en-US" altLang="en-US" dirty="0"/>
              <a:t>Sources of Uncertainty (cont.)</a:t>
            </a:r>
          </a:p>
        </p:txBody>
      </p:sp>
      <p:sp>
        <p:nvSpPr>
          <p:cNvPr id="2" name="Content Placeholder 1">
            <a:extLst>
              <a:ext uri="{FF2B5EF4-FFF2-40B4-BE49-F238E27FC236}">
                <a16:creationId xmlns:a16="http://schemas.microsoft.com/office/drawing/2014/main" id="{6A3EFBA9-FD4E-41B5-A92A-26452B53FD8D}"/>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Modeling assumptions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to model building type relationships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Default classifications for site specific data</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Empirical approach</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Ground motion computation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models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Simplified example of an attenuation function</a:t>
            </a:r>
            <a:endParaRPr lang="en-US" dirty="0"/>
          </a:p>
        </p:txBody>
      </p:sp>
      <p:pic>
        <p:nvPicPr>
          <p:cNvPr id="9" name="Picture 4" descr="Graph depicting ground motion based on distance. The graph is a simplified example of an attenuation function.">
            <a:extLst>
              <a:ext uri="{FF2B5EF4-FFF2-40B4-BE49-F238E27FC236}">
                <a16:creationId xmlns:a16="http://schemas.microsoft.com/office/drawing/2014/main" id="{CFBB8689-1B22-4C37-8F51-50426920CE78}"/>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047111"/>
            <a:ext cx="4035425" cy="2703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2092ED6-7679-421C-A173-FAB81FFE2991}"/>
              </a:ext>
            </a:extLst>
          </p:cNvPr>
          <p:cNvSpPr>
            <a:spLocks noGrp="1"/>
          </p:cNvSpPr>
          <p:nvPr>
            <p:ph type="sldNum" sz="quarter" idx="17"/>
          </p:nvPr>
        </p:nvSpPr>
        <p:spPr/>
        <p:txBody>
          <a:bodyPr/>
          <a:lstStyle/>
          <a:p>
            <a:pPr>
              <a:spcBef>
                <a:spcPct val="100000"/>
              </a:spcBef>
              <a:buSzPct val="99000"/>
            </a:pPr>
            <a:fld id="{4F9BAED8-3D9B-46A4-986D-5FE6EF92A194}"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3293689-92DC-4245-BAA6-87DF7788DB7B}"/>
              </a:ext>
            </a:extLst>
          </p:cNvPr>
          <p:cNvSpPr>
            <a:spLocks noGrp="1"/>
          </p:cNvSpPr>
          <p:nvPr>
            <p:ph type="title"/>
          </p:nvPr>
        </p:nvSpPr>
        <p:spPr/>
        <p:txBody>
          <a:bodyPr/>
          <a:lstStyle/>
          <a:p>
            <a:pPr>
              <a:spcBef>
                <a:spcPct val="100000"/>
              </a:spcBef>
              <a:buSzPct val="99000"/>
            </a:pPr>
            <a:r>
              <a:rPr lang="en-US" altLang="en-US" dirty="0"/>
              <a:t>Sources of Uncertainty (cont.)</a:t>
            </a:r>
          </a:p>
        </p:txBody>
      </p:sp>
      <p:sp>
        <p:nvSpPr>
          <p:cNvPr id="2" name="Content Placeholder 1">
            <a:extLst>
              <a:ext uri="{FF2B5EF4-FFF2-40B4-BE49-F238E27FC236}">
                <a16:creationId xmlns:a16="http://schemas.microsoft.com/office/drawing/2014/main" id="{48DBE57A-91D2-44F6-800D-5F711FB1B3FF}"/>
              </a:ext>
            </a:extLst>
          </p:cNvPr>
          <p:cNvSpPr>
            <a:spLocks noGrp="1"/>
          </p:cNvSpPr>
          <p:nvPr>
            <p:ph idx="1"/>
          </p:nvPr>
        </p:nvSpPr>
        <p:spPr/>
        <p:txBody>
          <a:bodyPr>
            <a:normAutofit fontScale="925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Default data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Outdated information [e.g., building age distribution]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Positional accuracy [e.g., hospitals, runways, faults, etc.]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Incomplete GIS data [e.g., schools, fire stations, utility facilities, etc.]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Default replacement values for some economic data</a:t>
            </a:r>
            <a:endParaRPr lang="en-US" dirty="0"/>
          </a:p>
        </p:txBody>
      </p:sp>
      <p:sp>
        <p:nvSpPr>
          <p:cNvPr id="3" name="Slide Number Placeholder 2">
            <a:extLst>
              <a:ext uri="{FF2B5EF4-FFF2-40B4-BE49-F238E27FC236}">
                <a16:creationId xmlns:a16="http://schemas.microsoft.com/office/drawing/2014/main" id="{64F16A49-0778-42B0-BD52-72D55A49123F}"/>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0A67BE42-8116-4780-86BD-986DA522A70C}"/>
              </a:ext>
            </a:extLst>
          </p:cNvPr>
          <p:cNvSpPr>
            <a:spLocks noGrp="1"/>
          </p:cNvSpPr>
          <p:nvPr>
            <p:ph type="title"/>
          </p:nvPr>
        </p:nvSpPr>
        <p:spPr/>
        <p:txBody>
          <a:bodyPr/>
          <a:lstStyle/>
          <a:p>
            <a:pPr>
              <a:spcBef>
                <a:spcPct val="100000"/>
              </a:spcBef>
              <a:buSzPct val="99000"/>
            </a:pPr>
            <a:r>
              <a:rPr lang="en-US" altLang="en-US" dirty="0"/>
              <a:t>Sources of Uncertainty (cont.)</a:t>
            </a:r>
          </a:p>
        </p:txBody>
      </p:sp>
      <p:sp>
        <p:nvSpPr>
          <p:cNvPr id="2" name="Content Placeholder 1">
            <a:extLst>
              <a:ext uri="{FF2B5EF4-FFF2-40B4-BE49-F238E27FC236}">
                <a16:creationId xmlns:a16="http://schemas.microsoft.com/office/drawing/2014/main" id="{5AB3049E-C531-4525-A6C5-50AEB148B312}"/>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Interpretation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Classification of hazard or any other inventory data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Interpretation of damage states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Incidental errors</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Assigning wrong projection system for GIS data</a:t>
            </a:r>
            <a:endParaRPr lang="en-US" dirty="0"/>
          </a:p>
        </p:txBody>
      </p:sp>
      <p:sp>
        <p:nvSpPr>
          <p:cNvPr id="3" name="Slide Number Placeholder 2">
            <a:extLst>
              <a:ext uri="{FF2B5EF4-FFF2-40B4-BE49-F238E27FC236}">
                <a16:creationId xmlns:a16="http://schemas.microsoft.com/office/drawing/2014/main" id="{C5CABA18-06D2-4D61-B633-3C3F7E9F367D}"/>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E80A1AB-CE7B-4651-9618-56AF76A7A1E9}"/>
              </a:ext>
            </a:extLst>
          </p:cNvPr>
          <p:cNvSpPr>
            <a:spLocks noGrp="1"/>
          </p:cNvSpPr>
          <p:nvPr>
            <p:ph type="title"/>
          </p:nvPr>
        </p:nvSpPr>
        <p:spPr/>
        <p:txBody>
          <a:bodyPr/>
          <a:lstStyle/>
          <a:p>
            <a:pPr>
              <a:spcBef>
                <a:spcPct val="100000"/>
              </a:spcBef>
              <a:buSzPct val="99000"/>
            </a:pPr>
            <a:r>
              <a:rPr lang="en-US" altLang="en-US" dirty="0"/>
              <a:t>Treatment of Uncertainties</a:t>
            </a:r>
          </a:p>
        </p:txBody>
      </p:sp>
      <p:sp>
        <p:nvSpPr>
          <p:cNvPr id="2" name="Content Placeholder 1">
            <a:extLst>
              <a:ext uri="{FF2B5EF4-FFF2-40B4-BE49-F238E27FC236}">
                <a16:creationId xmlns:a16="http://schemas.microsoft.com/office/drawing/2014/main" id="{9D6BA7BE-509D-43CE-9B90-37D57E8100E4}"/>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Hazus produces credible results, but no explicit treatment of uncertainties.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Variability of models is best evaluated by conducting multiple sensitivity analyses.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 different attenuation functions.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 a mix of occupancy to building type distribution matrices.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 different soil assumptions if no such data is available. </a:t>
            </a:r>
            <a:endParaRPr lang="en-US" dirty="0"/>
          </a:p>
        </p:txBody>
      </p:sp>
      <p:sp>
        <p:nvSpPr>
          <p:cNvPr id="3" name="Slide Number Placeholder 2">
            <a:extLst>
              <a:ext uri="{FF2B5EF4-FFF2-40B4-BE49-F238E27FC236}">
                <a16:creationId xmlns:a16="http://schemas.microsoft.com/office/drawing/2014/main" id="{6F448ED0-94C0-4373-8A1B-C6166126E7CF}"/>
              </a:ext>
            </a:extLst>
          </p:cNvPr>
          <p:cNvSpPr>
            <a:spLocks noGrp="1"/>
          </p:cNvSpPr>
          <p:nvPr>
            <p:ph type="sldNum" sz="quarter" idx="11"/>
          </p:nvPr>
        </p:nvSpPr>
        <p:spPr/>
        <p:txBody>
          <a:bodyPr/>
          <a:lstStyle/>
          <a:p>
            <a:pPr>
              <a:spcBef>
                <a:spcPct val="100000"/>
              </a:spcBef>
              <a:buSzPct val="99000"/>
            </a:pPr>
            <a:fld id="{A3758302-C124-4370-97F1-781326EF431A}"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568ddf3f-b77f-46a0-9295-2b9495b51427" ContentTypeId="0x0101" PreviousValue="false"/>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29B08326-5329-4D35-8A9D-1192D8AB3D77}"/>
</file>

<file path=customXml/itemProps2.xml><?xml version="1.0" encoding="utf-8"?>
<ds:datastoreItem xmlns:ds="http://schemas.openxmlformats.org/officeDocument/2006/customXml" ds:itemID="{2E44DE28-A21B-49CA-BB33-DDC9F0227B5D}"/>
</file>

<file path=customXml/itemProps3.xml><?xml version="1.0" encoding="utf-8"?>
<ds:datastoreItem xmlns:ds="http://schemas.openxmlformats.org/officeDocument/2006/customXml" ds:itemID="{CC027803-81AC-4C29-A7F1-458524DF87E3}"/>
</file>

<file path=customXml/itemProps4.xml><?xml version="1.0" encoding="utf-8"?>
<ds:datastoreItem xmlns:ds="http://schemas.openxmlformats.org/officeDocument/2006/customXml" ds:itemID="{66FFB7F0-9B6E-45F5-9EF8-5B10C3BA63B1}"/>
</file>

<file path=docProps/app.xml><?xml version="1.0" encoding="utf-8"?>
<Properties xmlns="http://schemas.openxmlformats.org/officeDocument/2006/extended-properties" xmlns:vt="http://schemas.openxmlformats.org/officeDocument/2006/docPropsVTypes">
  <Template>EMI_PPT_V5</Template>
  <TotalTime>0</TotalTime>
  <Words>733</Words>
  <Application>Microsoft Office PowerPoint</Application>
  <PresentationFormat>On-screen Show (4:3)</PresentationFormat>
  <Paragraphs>100</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Times New Roman</vt:lpstr>
      <vt:lpstr>Wingdings</vt:lpstr>
      <vt:lpstr>EMI_PPT</vt:lpstr>
      <vt:lpstr>Lesson 11: Uncertainties and Sensitivity Analyses </vt:lpstr>
      <vt:lpstr>Goal and Objectives</vt:lpstr>
      <vt:lpstr>Error versus Uncertainty</vt:lpstr>
      <vt:lpstr>Uncertainty and Modeling</vt:lpstr>
      <vt:lpstr>Sources of Uncertainty</vt:lpstr>
      <vt:lpstr>Sources of Uncertainty (cont.)</vt:lpstr>
      <vt:lpstr>Sources of Uncertainty (cont.)</vt:lpstr>
      <vt:lpstr>Sources of Uncertainty (cont.)</vt:lpstr>
      <vt:lpstr>Treatment of Uncertainties</vt:lpstr>
      <vt:lpstr>Treatment of Uncertainties (cont.)</vt:lpstr>
      <vt:lpstr>Sensitivity Analyses</vt:lpstr>
      <vt:lpstr>Loss Ratio</vt:lpstr>
      <vt:lpstr>Summary: Important Parameters </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2019-08-26T19:16:48Z</dcterms:created>
  <dcterms:modified xsi:type="dcterms:W3CDTF">2019-08-28T19:09:39Z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