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0.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modifyVerifier cryptProviderType="rsaAES" cryptAlgorithmClass="hash" cryptAlgorithmType="typeAny" cryptAlgorithmSid="14" spinCount="100000" saltData="PfkrgkOE3w3vAnt+YAF1og==" hashData="GqWPwJ1fwBe2ia56/V1P3m81rIp+NgG9Dw+p3yvK787AwYXzODlrwSAdDVT8/mTN/fn29vz9y4eSH5fcCjH3HQ=="/>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0" d="100"/>
          <a:sy n="100" d="100"/>
        </p:scale>
        <p:origin x="183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 Id="rId30" Type="http://schemas.openxmlformats.org/officeDocument/2006/relationships/customXml" Target="../customXml/item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D530FA3E-C9DB-4C9D-BA36-BF5851651F60}"/>
              </a:ext>
            </a:extLst>
          </p:cNvPr>
          <p:cNvSpPr>
            <a:spLocks noGrp="1" noChangeArrowheads="1"/>
          </p:cNvSpPr>
          <p:nvPr>
            <p:ph type="dt" sz="half" idx="10"/>
          </p:nvPr>
        </p:nvSpPr>
        <p:spPr>
          <a:ln/>
        </p:spPr>
        <p:txBody>
          <a:bodyPr/>
          <a:lstStyle>
            <a:lvl1pPr>
              <a:defRPr/>
            </a:lvl1pPr>
          </a:lstStyle>
          <a:p>
            <a:pPr>
              <a:defRPr/>
            </a:pPr>
            <a:fld id="{D5082A48-4611-46DD-9FBF-BADED129B906}" type="datetimeFigureOut">
              <a:rPr lang="en-US"/>
              <a:pPr>
                <a:defRPr/>
              </a:pPr>
              <a:t>8/28/2019</a:t>
            </a:fld>
            <a:endParaRPr lang="en-US"/>
          </a:p>
        </p:txBody>
      </p:sp>
      <p:sp>
        <p:nvSpPr>
          <p:cNvPr id="5" name="Rectangle 5">
            <a:extLst>
              <a:ext uri="{FF2B5EF4-FFF2-40B4-BE49-F238E27FC236}">
                <a16:creationId xmlns:a16="http://schemas.microsoft.com/office/drawing/2014/main" id="{8FE6E833-0445-4EE1-AA99-0F90242BE60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75C05A57-2BD0-44ED-BC1C-7618221C4B6A}"/>
              </a:ext>
            </a:extLst>
          </p:cNvPr>
          <p:cNvSpPr>
            <a:spLocks noGrp="1"/>
          </p:cNvSpPr>
          <p:nvPr>
            <p:ph type="sldNum" sz="quarter" idx="12"/>
          </p:nvPr>
        </p:nvSpPr>
        <p:spPr>
          <a:ln/>
        </p:spPr>
        <p:txBody>
          <a:bodyPr/>
          <a:lstStyle>
            <a:lvl1pPr>
              <a:defRPr/>
            </a:lvl1pPr>
          </a:lstStyle>
          <a:p>
            <a:fld id="{85562930-D114-4116-9F75-093EF1547773}" type="slidenum">
              <a:rPr lang="en-US" altLang="en-US"/>
              <a:pPr/>
              <a:t>‹#›</a:t>
            </a:fld>
            <a:endParaRPr lang="en-US" altLang="en-US"/>
          </a:p>
        </p:txBody>
      </p:sp>
    </p:spTree>
    <p:extLst>
      <p:ext uri="{BB962C8B-B14F-4D97-AF65-F5344CB8AC3E}">
        <p14:creationId xmlns:p14="http://schemas.microsoft.com/office/powerpoint/2010/main" val="3691300015"/>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F1A0DC74-E631-442D-B87F-ECA9E547E13F}"/>
              </a:ext>
            </a:extLst>
          </p:cNvPr>
          <p:cNvSpPr>
            <a:spLocks noGrp="1" noChangeArrowheads="1"/>
          </p:cNvSpPr>
          <p:nvPr>
            <p:ph type="dt" sz="half" idx="10"/>
          </p:nvPr>
        </p:nvSpPr>
        <p:spPr>
          <a:ln/>
        </p:spPr>
        <p:txBody>
          <a:bodyPr/>
          <a:lstStyle>
            <a:lvl1pPr>
              <a:defRPr/>
            </a:lvl1pPr>
          </a:lstStyle>
          <a:p>
            <a:pPr>
              <a:defRPr/>
            </a:pPr>
            <a:fld id="{260C05C1-D93F-434F-BFF6-DBF9990CA3DA}" type="datetimeFigureOut">
              <a:rPr lang="en-US"/>
              <a:pPr>
                <a:defRPr/>
              </a:pPr>
              <a:t>8/28/2019</a:t>
            </a:fld>
            <a:endParaRPr lang="en-US"/>
          </a:p>
        </p:txBody>
      </p:sp>
      <p:sp>
        <p:nvSpPr>
          <p:cNvPr id="6" name="Rectangle 5">
            <a:extLst>
              <a:ext uri="{FF2B5EF4-FFF2-40B4-BE49-F238E27FC236}">
                <a16:creationId xmlns:a16="http://schemas.microsoft.com/office/drawing/2014/main" id="{D92E8EB2-0494-4488-9733-CD2F6C278C6B}"/>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AE8C2F8F-4E8C-43EE-B716-1855E59D71C3}"/>
              </a:ext>
            </a:extLst>
          </p:cNvPr>
          <p:cNvSpPr>
            <a:spLocks noGrp="1"/>
          </p:cNvSpPr>
          <p:nvPr>
            <p:ph type="sldNum" sz="quarter" idx="12"/>
          </p:nvPr>
        </p:nvSpPr>
        <p:spPr>
          <a:ln/>
        </p:spPr>
        <p:txBody>
          <a:bodyPr/>
          <a:lstStyle>
            <a:lvl1pPr>
              <a:defRPr/>
            </a:lvl1pPr>
          </a:lstStyle>
          <a:p>
            <a:fld id="{8F7EEAA2-226A-4638-9BD7-21ADE39DB6A3}" type="slidenum">
              <a:rPr lang="en-US" altLang="en-US"/>
              <a:pPr/>
              <a:t>‹#›</a:t>
            </a:fld>
            <a:endParaRPr lang="en-US" altLang="en-US"/>
          </a:p>
        </p:txBody>
      </p:sp>
    </p:spTree>
    <p:extLst>
      <p:ext uri="{BB962C8B-B14F-4D97-AF65-F5344CB8AC3E}">
        <p14:creationId xmlns:p14="http://schemas.microsoft.com/office/powerpoint/2010/main" val="2385684008"/>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03CF897B-8B3D-4F52-8D6A-C3261BA742AC}"/>
              </a:ext>
            </a:extLst>
          </p:cNvPr>
          <p:cNvSpPr>
            <a:spLocks noGrp="1" noChangeArrowheads="1"/>
          </p:cNvSpPr>
          <p:nvPr>
            <p:ph type="dt" sz="half" idx="10"/>
          </p:nvPr>
        </p:nvSpPr>
        <p:spPr>
          <a:ln/>
        </p:spPr>
        <p:txBody>
          <a:bodyPr/>
          <a:lstStyle>
            <a:lvl1pPr>
              <a:defRPr/>
            </a:lvl1pPr>
          </a:lstStyle>
          <a:p>
            <a:pPr>
              <a:defRPr/>
            </a:pPr>
            <a:fld id="{137277BA-48DD-4CF2-AB35-F50E0B37A01E}" type="datetimeFigureOut">
              <a:rPr lang="en-US"/>
              <a:pPr>
                <a:defRPr/>
              </a:pPr>
              <a:t>8/28/2019</a:t>
            </a:fld>
            <a:endParaRPr lang="en-US"/>
          </a:p>
        </p:txBody>
      </p:sp>
      <p:sp>
        <p:nvSpPr>
          <p:cNvPr id="6" name="Rectangle 5">
            <a:extLst>
              <a:ext uri="{FF2B5EF4-FFF2-40B4-BE49-F238E27FC236}">
                <a16:creationId xmlns:a16="http://schemas.microsoft.com/office/drawing/2014/main" id="{8516EA56-7D0D-4206-AE95-1ED87CBF04B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6FDE508E-18EF-410A-8D3C-B6533BAAA1DB}"/>
              </a:ext>
            </a:extLst>
          </p:cNvPr>
          <p:cNvSpPr>
            <a:spLocks noGrp="1"/>
          </p:cNvSpPr>
          <p:nvPr>
            <p:ph type="sldNum" sz="quarter" idx="12"/>
          </p:nvPr>
        </p:nvSpPr>
        <p:spPr>
          <a:ln/>
        </p:spPr>
        <p:txBody>
          <a:bodyPr/>
          <a:lstStyle>
            <a:lvl1pPr>
              <a:defRPr/>
            </a:lvl1pPr>
          </a:lstStyle>
          <a:p>
            <a:fld id="{BBE450DF-D70C-447A-B6AE-9AA5ED54829D}" type="slidenum">
              <a:rPr lang="en-US" altLang="en-US"/>
              <a:pPr/>
              <a:t>‹#›</a:t>
            </a:fld>
            <a:endParaRPr lang="en-US" altLang="en-US"/>
          </a:p>
        </p:txBody>
      </p:sp>
    </p:spTree>
    <p:extLst>
      <p:ext uri="{BB962C8B-B14F-4D97-AF65-F5344CB8AC3E}">
        <p14:creationId xmlns:p14="http://schemas.microsoft.com/office/powerpoint/2010/main" val="2486760605"/>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C35C008E-CC4F-41D0-9554-B236FCD12147}"/>
              </a:ext>
            </a:extLst>
          </p:cNvPr>
          <p:cNvSpPr>
            <a:spLocks noGrp="1" noChangeArrowheads="1"/>
          </p:cNvSpPr>
          <p:nvPr>
            <p:ph type="dt" sz="half" idx="10"/>
          </p:nvPr>
        </p:nvSpPr>
        <p:spPr>
          <a:ln/>
        </p:spPr>
        <p:txBody>
          <a:bodyPr/>
          <a:lstStyle>
            <a:lvl1pPr>
              <a:defRPr/>
            </a:lvl1pPr>
          </a:lstStyle>
          <a:p>
            <a:pPr>
              <a:defRPr/>
            </a:pPr>
            <a:fld id="{28947845-2505-4253-B824-F9193BD4D4D5}" type="datetimeFigureOut">
              <a:rPr lang="en-US"/>
              <a:pPr>
                <a:defRPr/>
              </a:pPr>
              <a:t>8/28/2019</a:t>
            </a:fld>
            <a:endParaRPr lang="en-US"/>
          </a:p>
        </p:txBody>
      </p:sp>
      <p:sp>
        <p:nvSpPr>
          <p:cNvPr id="5" name="Rectangle 5">
            <a:extLst>
              <a:ext uri="{FF2B5EF4-FFF2-40B4-BE49-F238E27FC236}">
                <a16:creationId xmlns:a16="http://schemas.microsoft.com/office/drawing/2014/main" id="{C35CC53A-A872-44D3-AF53-E42EFEEB76D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05C06A9F-C569-4415-9E24-01A84D74FC2B}"/>
              </a:ext>
            </a:extLst>
          </p:cNvPr>
          <p:cNvSpPr>
            <a:spLocks noGrp="1"/>
          </p:cNvSpPr>
          <p:nvPr>
            <p:ph type="sldNum" sz="quarter" idx="12"/>
          </p:nvPr>
        </p:nvSpPr>
        <p:spPr>
          <a:ln/>
        </p:spPr>
        <p:txBody>
          <a:bodyPr/>
          <a:lstStyle>
            <a:lvl1pPr>
              <a:defRPr/>
            </a:lvl1pPr>
          </a:lstStyle>
          <a:p>
            <a:fld id="{01DD7CF7-F317-451F-BFE5-2A795FD58C71}" type="slidenum">
              <a:rPr lang="en-US" altLang="en-US"/>
              <a:pPr/>
              <a:t>‹#›</a:t>
            </a:fld>
            <a:endParaRPr lang="en-US" altLang="en-US"/>
          </a:p>
        </p:txBody>
      </p:sp>
    </p:spTree>
    <p:extLst>
      <p:ext uri="{BB962C8B-B14F-4D97-AF65-F5344CB8AC3E}">
        <p14:creationId xmlns:p14="http://schemas.microsoft.com/office/powerpoint/2010/main" val="4113955280"/>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078AD224-9EB4-47B3-B1D5-6F89E7B0A1EB}"/>
              </a:ext>
            </a:extLst>
          </p:cNvPr>
          <p:cNvSpPr>
            <a:spLocks noGrp="1" noChangeArrowheads="1"/>
          </p:cNvSpPr>
          <p:nvPr>
            <p:ph type="dt" sz="half" idx="10"/>
          </p:nvPr>
        </p:nvSpPr>
        <p:spPr>
          <a:ln/>
        </p:spPr>
        <p:txBody>
          <a:bodyPr/>
          <a:lstStyle>
            <a:lvl1pPr>
              <a:defRPr/>
            </a:lvl1pPr>
          </a:lstStyle>
          <a:p>
            <a:pPr>
              <a:defRPr/>
            </a:pPr>
            <a:fld id="{1BDBA9B3-988B-4997-B11A-E42BDE9CDB2D}" type="datetimeFigureOut">
              <a:rPr lang="en-US"/>
              <a:pPr>
                <a:defRPr/>
              </a:pPr>
              <a:t>8/28/2019</a:t>
            </a:fld>
            <a:endParaRPr lang="en-US"/>
          </a:p>
        </p:txBody>
      </p:sp>
      <p:sp>
        <p:nvSpPr>
          <p:cNvPr id="5" name="Rectangle 5">
            <a:extLst>
              <a:ext uri="{FF2B5EF4-FFF2-40B4-BE49-F238E27FC236}">
                <a16:creationId xmlns:a16="http://schemas.microsoft.com/office/drawing/2014/main" id="{E9F00F48-3719-4AB4-ACB9-71DCBFFC6EE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71BB5C28-94DF-4960-89FF-917304F2DB34}"/>
              </a:ext>
            </a:extLst>
          </p:cNvPr>
          <p:cNvSpPr>
            <a:spLocks noGrp="1"/>
          </p:cNvSpPr>
          <p:nvPr>
            <p:ph type="sldNum" sz="quarter" idx="12"/>
          </p:nvPr>
        </p:nvSpPr>
        <p:spPr>
          <a:ln/>
        </p:spPr>
        <p:txBody>
          <a:bodyPr/>
          <a:lstStyle>
            <a:lvl1pPr>
              <a:defRPr/>
            </a:lvl1pPr>
          </a:lstStyle>
          <a:p>
            <a:fld id="{F75860BD-4431-44CC-9F94-42ECE9CD63C7}" type="slidenum">
              <a:rPr lang="en-US" altLang="en-US"/>
              <a:pPr/>
              <a:t>‹#›</a:t>
            </a:fld>
            <a:endParaRPr lang="en-US" altLang="en-US"/>
          </a:p>
        </p:txBody>
      </p:sp>
    </p:spTree>
    <p:extLst>
      <p:ext uri="{BB962C8B-B14F-4D97-AF65-F5344CB8AC3E}">
        <p14:creationId xmlns:p14="http://schemas.microsoft.com/office/powerpoint/2010/main" val="2279225405"/>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9F8C2511-1AD4-4F42-9059-5372F22FA90A}"/>
              </a:ext>
            </a:extLst>
          </p:cNvPr>
          <p:cNvSpPr>
            <a:spLocks noGrp="1" noChangeArrowheads="1"/>
          </p:cNvSpPr>
          <p:nvPr>
            <p:ph type="dt" sz="half" idx="10"/>
          </p:nvPr>
        </p:nvSpPr>
        <p:spPr>
          <a:ln/>
        </p:spPr>
        <p:txBody>
          <a:bodyPr/>
          <a:lstStyle>
            <a:lvl1pPr>
              <a:defRPr/>
            </a:lvl1pPr>
          </a:lstStyle>
          <a:p>
            <a:pPr>
              <a:defRPr/>
            </a:pPr>
            <a:fld id="{562EA9A8-502A-44F2-8E3C-A754DC1AF40C}" type="datetimeFigureOut">
              <a:rPr lang="en-US"/>
              <a:pPr>
                <a:defRPr/>
              </a:pPr>
              <a:t>8/28/2019</a:t>
            </a:fld>
            <a:endParaRPr lang="en-US"/>
          </a:p>
        </p:txBody>
      </p:sp>
      <p:sp>
        <p:nvSpPr>
          <p:cNvPr id="5" name="Rectangle 5">
            <a:extLst>
              <a:ext uri="{FF2B5EF4-FFF2-40B4-BE49-F238E27FC236}">
                <a16:creationId xmlns:a16="http://schemas.microsoft.com/office/drawing/2014/main" id="{1EF33738-32D9-4839-8A95-F8D69B73260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8081E34C-E6FC-48F7-8228-980A91838283}"/>
              </a:ext>
            </a:extLst>
          </p:cNvPr>
          <p:cNvSpPr>
            <a:spLocks noGrp="1"/>
          </p:cNvSpPr>
          <p:nvPr>
            <p:ph type="sldNum" sz="quarter" idx="12"/>
          </p:nvPr>
        </p:nvSpPr>
        <p:spPr>
          <a:ln/>
        </p:spPr>
        <p:txBody>
          <a:bodyPr/>
          <a:lstStyle>
            <a:lvl1pPr>
              <a:defRPr/>
            </a:lvl1pPr>
          </a:lstStyle>
          <a:p>
            <a:fld id="{9CD58E7D-1C13-4E93-92DF-6F3402081115}" type="slidenum">
              <a:rPr lang="en-US" altLang="en-US"/>
              <a:pPr/>
              <a:t>‹#›</a:t>
            </a:fld>
            <a:endParaRPr lang="en-US" altLang="en-US"/>
          </a:p>
        </p:txBody>
      </p:sp>
    </p:spTree>
    <p:extLst>
      <p:ext uri="{BB962C8B-B14F-4D97-AF65-F5344CB8AC3E}">
        <p14:creationId xmlns:p14="http://schemas.microsoft.com/office/powerpoint/2010/main" val="268495021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E94C77C9-AA68-4F4A-8385-0F3BF8E8FDCE}"/>
              </a:ext>
            </a:extLst>
          </p:cNvPr>
          <p:cNvSpPr>
            <a:spLocks noGrp="1" noChangeArrowheads="1"/>
          </p:cNvSpPr>
          <p:nvPr>
            <p:ph type="dt" sz="half" idx="10"/>
          </p:nvPr>
        </p:nvSpPr>
        <p:spPr>
          <a:ln/>
        </p:spPr>
        <p:txBody>
          <a:bodyPr/>
          <a:lstStyle>
            <a:lvl1pPr>
              <a:defRPr/>
            </a:lvl1pPr>
          </a:lstStyle>
          <a:p>
            <a:pPr>
              <a:defRPr/>
            </a:pPr>
            <a:fld id="{67B4A2F2-7060-42DD-951D-81E359411FED}" type="datetimeFigureOut">
              <a:rPr lang="en-US"/>
              <a:pPr>
                <a:defRPr/>
              </a:pPr>
              <a:t>8/28/2019</a:t>
            </a:fld>
            <a:endParaRPr lang="en-US"/>
          </a:p>
        </p:txBody>
      </p:sp>
      <p:sp>
        <p:nvSpPr>
          <p:cNvPr id="5" name="Rectangle 5">
            <a:extLst>
              <a:ext uri="{FF2B5EF4-FFF2-40B4-BE49-F238E27FC236}">
                <a16:creationId xmlns:a16="http://schemas.microsoft.com/office/drawing/2014/main" id="{F4C00599-74DE-4530-9C01-92EA182C171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0EB6EC70-7962-4EEB-8165-C2C6E63B2E2E}"/>
              </a:ext>
            </a:extLst>
          </p:cNvPr>
          <p:cNvSpPr>
            <a:spLocks noGrp="1"/>
          </p:cNvSpPr>
          <p:nvPr>
            <p:ph type="sldNum" sz="quarter" idx="12"/>
          </p:nvPr>
        </p:nvSpPr>
        <p:spPr>
          <a:ln/>
        </p:spPr>
        <p:txBody>
          <a:bodyPr/>
          <a:lstStyle>
            <a:lvl1pPr>
              <a:defRPr/>
            </a:lvl1pPr>
          </a:lstStyle>
          <a:p>
            <a:fld id="{09D463A1-A131-4B48-884A-50E716AF7623}" type="slidenum">
              <a:rPr lang="en-US" altLang="en-US"/>
              <a:pPr/>
              <a:t>‹#›</a:t>
            </a:fld>
            <a:endParaRPr lang="en-US" altLang="en-US"/>
          </a:p>
        </p:txBody>
      </p:sp>
    </p:spTree>
    <p:extLst>
      <p:ext uri="{BB962C8B-B14F-4D97-AF65-F5344CB8AC3E}">
        <p14:creationId xmlns:p14="http://schemas.microsoft.com/office/powerpoint/2010/main" val="2115689165"/>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C065E871-5699-46C3-B395-E0D44D477F40}"/>
              </a:ext>
            </a:extLst>
          </p:cNvPr>
          <p:cNvSpPr>
            <a:spLocks noGrp="1" noChangeArrowheads="1"/>
          </p:cNvSpPr>
          <p:nvPr>
            <p:ph type="dt" sz="half" idx="10"/>
          </p:nvPr>
        </p:nvSpPr>
        <p:spPr>
          <a:ln/>
        </p:spPr>
        <p:txBody>
          <a:bodyPr/>
          <a:lstStyle>
            <a:lvl1pPr>
              <a:defRPr/>
            </a:lvl1pPr>
          </a:lstStyle>
          <a:p>
            <a:pPr>
              <a:defRPr/>
            </a:pPr>
            <a:fld id="{771B7A3C-2221-472F-A4C0-892E5B68A452}" type="datetimeFigureOut">
              <a:rPr lang="en-US"/>
              <a:pPr>
                <a:defRPr/>
              </a:pPr>
              <a:t>8/28/2019</a:t>
            </a:fld>
            <a:endParaRPr lang="en-US"/>
          </a:p>
        </p:txBody>
      </p:sp>
      <p:sp>
        <p:nvSpPr>
          <p:cNvPr id="4" name="Rectangle 5">
            <a:extLst>
              <a:ext uri="{FF2B5EF4-FFF2-40B4-BE49-F238E27FC236}">
                <a16:creationId xmlns:a16="http://schemas.microsoft.com/office/drawing/2014/main" id="{DB36AF34-F195-4AEE-8D79-F6A6838B626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A3A649A5-5D27-45CF-8630-110E9643E12B}"/>
              </a:ext>
            </a:extLst>
          </p:cNvPr>
          <p:cNvSpPr>
            <a:spLocks noGrp="1"/>
          </p:cNvSpPr>
          <p:nvPr>
            <p:ph type="sldNum" sz="quarter" idx="12"/>
          </p:nvPr>
        </p:nvSpPr>
        <p:spPr>
          <a:ln/>
        </p:spPr>
        <p:txBody>
          <a:bodyPr/>
          <a:lstStyle>
            <a:lvl1pPr>
              <a:defRPr/>
            </a:lvl1pPr>
          </a:lstStyle>
          <a:p>
            <a:fld id="{60B64B71-8326-48BB-A263-5519590CAD37}" type="slidenum">
              <a:rPr lang="en-US" altLang="en-US"/>
              <a:pPr/>
              <a:t>‹#›</a:t>
            </a:fld>
            <a:endParaRPr lang="en-US" altLang="en-US"/>
          </a:p>
        </p:txBody>
      </p:sp>
    </p:spTree>
    <p:extLst>
      <p:ext uri="{BB962C8B-B14F-4D97-AF65-F5344CB8AC3E}">
        <p14:creationId xmlns:p14="http://schemas.microsoft.com/office/powerpoint/2010/main" val="3492620786"/>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a:extLst>
              <a:ext uri="{FF2B5EF4-FFF2-40B4-BE49-F238E27FC236}">
                <a16:creationId xmlns:a16="http://schemas.microsoft.com/office/drawing/2014/main" id="{2606A2F1-D46D-41D0-A028-A5A395D7A690}"/>
              </a:ext>
            </a:extLst>
          </p:cNvPr>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06F1586E-A5FF-4C0A-88FC-066484C49EDC}"/>
              </a:ext>
            </a:extLst>
          </p:cNvPr>
          <p:cNvSpPr>
            <a:spLocks noGrp="1"/>
          </p:cNvSpPr>
          <p:nvPr>
            <p:ph type="sldNum" sz="quarter" idx="11"/>
          </p:nvPr>
        </p:nvSpPr>
        <p:spPr/>
        <p:txBody>
          <a:bodyPr/>
          <a:lstStyle>
            <a:lvl1pPr>
              <a:defRPr/>
            </a:lvl1pPr>
          </a:lstStyle>
          <a:p>
            <a:fld id="{FFEF00A7-B068-46C8-AA41-127DF8146EB0}" type="slidenum">
              <a:rPr lang="en-US" altLang="en-US"/>
              <a:pPr/>
              <a:t>‹#›</a:t>
            </a:fld>
            <a:endParaRPr lang="en-US" altLang="en-US"/>
          </a:p>
        </p:txBody>
      </p:sp>
    </p:spTree>
    <p:extLst>
      <p:ext uri="{BB962C8B-B14F-4D97-AF65-F5344CB8AC3E}">
        <p14:creationId xmlns:p14="http://schemas.microsoft.com/office/powerpoint/2010/main" val="404471824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5AB4D6BF-0CC1-4C1C-8D39-C492F2ACB0D8}"/>
              </a:ext>
            </a:extLst>
          </p:cNvPr>
          <p:cNvSpPr>
            <a:spLocks noGrp="1" noChangeArrowheads="1"/>
          </p:cNvSpPr>
          <p:nvPr>
            <p:ph type="dt" sz="half" idx="10"/>
          </p:nvPr>
        </p:nvSpPr>
        <p:spPr>
          <a:ln/>
        </p:spPr>
        <p:txBody>
          <a:bodyPr/>
          <a:lstStyle>
            <a:lvl1pPr>
              <a:defRPr/>
            </a:lvl1pPr>
          </a:lstStyle>
          <a:p>
            <a:pPr>
              <a:defRPr/>
            </a:pPr>
            <a:fld id="{B3869F05-0DDF-43D5-922E-FC0CDDA34573}" type="datetimeFigureOut">
              <a:rPr lang="en-US"/>
              <a:pPr>
                <a:defRPr/>
              </a:pPr>
              <a:t>8/28/2019</a:t>
            </a:fld>
            <a:endParaRPr lang="en-US"/>
          </a:p>
        </p:txBody>
      </p:sp>
      <p:sp>
        <p:nvSpPr>
          <p:cNvPr id="5" name="Rectangle 5">
            <a:extLst>
              <a:ext uri="{FF2B5EF4-FFF2-40B4-BE49-F238E27FC236}">
                <a16:creationId xmlns:a16="http://schemas.microsoft.com/office/drawing/2014/main" id="{28D0F63C-BD1C-4838-A7B0-08F7686D464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6104B4D8-F61D-4F0B-8245-8F5572A27621}"/>
              </a:ext>
            </a:extLst>
          </p:cNvPr>
          <p:cNvSpPr>
            <a:spLocks noGrp="1"/>
          </p:cNvSpPr>
          <p:nvPr>
            <p:ph type="sldNum" sz="quarter" idx="12"/>
          </p:nvPr>
        </p:nvSpPr>
        <p:spPr>
          <a:ln/>
        </p:spPr>
        <p:txBody>
          <a:bodyPr/>
          <a:lstStyle>
            <a:lvl1pPr>
              <a:defRPr/>
            </a:lvl1pPr>
          </a:lstStyle>
          <a:p>
            <a:fld id="{1B722E21-C574-45DC-A6EC-4EB4D994E8BD}" type="slidenum">
              <a:rPr lang="en-US" altLang="en-US"/>
              <a:pPr/>
              <a:t>‹#›</a:t>
            </a:fld>
            <a:endParaRPr lang="en-US" altLang="en-US"/>
          </a:p>
        </p:txBody>
      </p:sp>
    </p:spTree>
    <p:extLst>
      <p:ext uri="{BB962C8B-B14F-4D97-AF65-F5344CB8AC3E}">
        <p14:creationId xmlns:p14="http://schemas.microsoft.com/office/powerpoint/2010/main" val="752713374"/>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BB679451-571B-4F78-BBC6-11837DC2A65D}"/>
              </a:ext>
            </a:extLst>
          </p:cNvPr>
          <p:cNvSpPr>
            <a:spLocks noGrp="1" noChangeArrowheads="1"/>
          </p:cNvSpPr>
          <p:nvPr>
            <p:ph type="dt" sz="half" idx="15"/>
          </p:nvPr>
        </p:nvSpPr>
        <p:spPr>
          <a:ln/>
        </p:spPr>
        <p:txBody>
          <a:bodyPr/>
          <a:lstStyle>
            <a:lvl1pPr>
              <a:defRPr/>
            </a:lvl1pPr>
          </a:lstStyle>
          <a:p>
            <a:pPr>
              <a:defRPr/>
            </a:pPr>
            <a:fld id="{43685E21-4290-4DA3-8E40-3EEFDFD415D7}" type="datetimeFigureOut">
              <a:rPr lang="en-US"/>
              <a:pPr>
                <a:defRPr/>
              </a:pPr>
              <a:t>8/28/2019</a:t>
            </a:fld>
            <a:endParaRPr lang="en-US"/>
          </a:p>
        </p:txBody>
      </p:sp>
      <p:sp>
        <p:nvSpPr>
          <p:cNvPr id="6" name="Rectangle 5">
            <a:extLst>
              <a:ext uri="{FF2B5EF4-FFF2-40B4-BE49-F238E27FC236}">
                <a16:creationId xmlns:a16="http://schemas.microsoft.com/office/drawing/2014/main" id="{5B2683AC-CD02-4859-B32F-30116D8480DD}"/>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7E049E01-497D-43D8-A80A-E176328F3E87}"/>
              </a:ext>
            </a:extLst>
          </p:cNvPr>
          <p:cNvSpPr>
            <a:spLocks noGrp="1"/>
          </p:cNvSpPr>
          <p:nvPr>
            <p:ph type="sldNum" sz="quarter" idx="17"/>
          </p:nvPr>
        </p:nvSpPr>
        <p:spPr>
          <a:ln/>
        </p:spPr>
        <p:txBody>
          <a:bodyPr/>
          <a:lstStyle>
            <a:lvl1pPr>
              <a:defRPr/>
            </a:lvl1pPr>
          </a:lstStyle>
          <a:p>
            <a:fld id="{F8720E29-A8DE-4397-B5D8-F9948C6B03AB}" type="slidenum">
              <a:rPr lang="en-US" altLang="en-US"/>
              <a:pPr/>
              <a:t>‹#›</a:t>
            </a:fld>
            <a:endParaRPr lang="en-US" altLang="en-US"/>
          </a:p>
        </p:txBody>
      </p:sp>
    </p:spTree>
    <p:extLst>
      <p:ext uri="{BB962C8B-B14F-4D97-AF65-F5344CB8AC3E}">
        <p14:creationId xmlns:p14="http://schemas.microsoft.com/office/powerpoint/2010/main" val="4135710863"/>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C930B028-594A-41F5-989A-76F18A04BC3F}"/>
              </a:ext>
            </a:extLst>
          </p:cNvPr>
          <p:cNvSpPr>
            <a:spLocks noGrp="1" noChangeArrowheads="1"/>
          </p:cNvSpPr>
          <p:nvPr>
            <p:ph type="dt" sz="half" idx="15"/>
          </p:nvPr>
        </p:nvSpPr>
        <p:spPr>
          <a:ln/>
        </p:spPr>
        <p:txBody>
          <a:bodyPr/>
          <a:lstStyle>
            <a:lvl1pPr>
              <a:defRPr/>
            </a:lvl1pPr>
          </a:lstStyle>
          <a:p>
            <a:pPr>
              <a:defRPr/>
            </a:pPr>
            <a:fld id="{35D8A857-6B79-471D-B24D-608C45B785E7}" type="datetimeFigureOut">
              <a:rPr lang="en-US"/>
              <a:pPr>
                <a:defRPr/>
              </a:pPr>
              <a:t>8/28/2019</a:t>
            </a:fld>
            <a:endParaRPr lang="en-US"/>
          </a:p>
        </p:txBody>
      </p:sp>
      <p:sp>
        <p:nvSpPr>
          <p:cNvPr id="6" name="Rectangle 5">
            <a:extLst>
              <a:ext uri="{FF2B5EF4-FFF2-40B4-BE49-F238E27FC236}">
                <a16:creationId xmlns:a16="http://schemas.microsoft.com/office/drawing/2014/main" id="{886E4B3F-C9D1-49B6-9229-4F350435C828}"/>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46F657B1-E059-4F87-A839-68B511FE5E4C}"/>
              </a:ext>
            </a:extLst>
          </p:cNvPr>
          <p:cNvSpPr>
            <a:spLocks noGrp="1"/>
          </p:cNvSpPr>
          <p:nvPr>
            <p:ph type="sldNum" sz="quarter" idx="17"/>
          </p:nvPr>
        </p:nvSpPr>
        <p:spPr>
          <a:ln/>
        </p:spPr>
        <p:txBody>
          <a:bodyPr/>
          <a:lstStyle>
            <a:lvl1pPr>
              <a:defRPr/>
            </a:lvl1pPr>
          </a:lstStyle>
          <a:p>
            <a:fld id="{13142A73-B9F2-4936-A38B-FC305CF98952}" type="slidenum">
              <a:rPr lang="en-US" altLang="en-US"/>
              <a:pPr/>
              <a:t>‹#›</a:t>
            </a:fld>
            <a:endParaRPr lang="en-US" altLang="en-US"/>
          </a:p>
        </p:txBody>
      </p:sp>
    </p:spTree>
    <p:extLst>
      <p:ext uri="{BB962C8B-B14F-4D97-AF65-F5344CB8AC3E}">
        <p14:creationId xmlns:p14="http://schemas.microsoft.com/office/powerpoint/2010/main" val="639750527"/>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CFFEEBD9-F8A2-4F45-90DA-9669C33A48BA}"/>
              </a:ext>
            </a:extLst>
          </p:cNvPr>
          <p:cNvSpPr>
            <a:spLocks noGrp="1" noChangeArrowheads="1"/>
          </p:cNvSpPr>
          <p:nvPr>
            <p:ph type="dt" sz="half" idx="15"/>
          </p:nvPr>
        </p:nvSpPr>
        <p:spPr>
          <a:ln/>
        </p:spPr>
        <p:txBody>
          <a:bodyPr/>
          <a:lstStyle>
            <a:lvl1pPr>
              <a:defRPr/>
            </a:lvl1pPr>
          </a:lstStyle>
          <a:p>
            <a:pPr>
              <a:defRPr/>
            </a:pPr>
            <a:fld id="{C5CB8B30-944E-466F-8CFA-1312452A9E29}" type="datetimeFigureOut">
              <a:rPr lang="en-US"/>
              <a:pPr>
                <a:defRPr/>
              </a:pPr>
              <a:t>8/28/2019</a:t>
            </a:fld>
            <a:endParaRPr lang="en-US"/>
          </a:p>
        </p:txBody>
      </p:sp>
      <p:sp>
        <p:nvSpPr>
          <p:cNvPr id="6" name="Rectangle 5">
            <a:extLst>
              <a:ext uri="{FF2B5EF4-FFF2-40B4-BE49-F238E27FC236}">
                <a16:creationId xmlns:a16="http://schemas.microsoft.com/office/drawing/2014/main" id="{BFC2CD58-9D87-4302-8901-42AC843E5727}"/>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D48894DC-C3F3-4E35-BB92-915A4A2ECE05}"/>
              </a:ext>
            </a:extLst>
          </p:cNvPr>
          <p:cNvSpPr>
            <a:spLocks noGrp="1"/>
          </p:cNvSpPr>
          <p:nvPr>
            <p:ph type="sldNum" sz="quarter" idx="17"/>
          </p:nvPr>
        </p:nvSpPr>
        <p:spPr>
          <a:ln/>
        </p:spPr>
        <p:txBody>
          <a:bodyPr/>
          <a:lstStyle>
            <a:lvl1pPr>
              <a:defRPr/>
            </a:lvl1pPr>
          </a:lstStyle>
          <a:p>
            <a:fld id="{FA73FCCE-D1DD-422A-B898-BB6E9D6B460E}" type="slidenum">
              <a:rPr lang="en-US" altLang="en-US"/>
              <a:pPr/>
              <a:t>‹#›</a:t>
            </a:fld>
            <a:endParaRPr lang="en-US" altLang="en-US"/>
          </a:p>
        </p:txBody>
      </p:sp>
    </p:spTree>
    <p:extLst>
      <p:ext uri="{BB962C8B-B14F-4D97-AF65-F5344CB8AC3E}">
        <p14:creationId xmlns:p14="http://schemas.microsoft.com/office/powerpoint/2010/main" val="1947548774"/>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a:extLst>
              <a:ext uri="{FF2B5EF4-FFF2-40B4-BE49-F238E27FC236}">
                <a16:creationId xmlns:a16="http://schemas.microsoft.com/office/drawing/2014/main" id="{1CE379AF-E3A4-4727-81F4-02A119400FB3}"/>
              </a:ext>
            </a:extLst>
          </p:cNvPr>
          <p:cNvSpPr>
            <a:spLocks noGrp="1" noChangeArrowheads="1"/>
          </p:cNvSpPr>
          <p:nvPr>
            <p:ph type="dt" sz="half" idx="10"/>
          </p:nvPr>
        </p:nvSpPr>
        <p:spPr>
          <a:ln/>
        </p:spPr>
        <p:txBody>
          <a:bodyPr/>
          <a:lstStyle>
            <a:lvl1pPr>
              <a:defRPr/>
            </a:lvl1pPr>
          </a:lstStyle>
          <a:p>
            <a:pPr>
              <a:defRPr/>
            </a:pPr>
            <a:fld id="{B4998145-EEED-4294-81FF-7CC0B5F9F31D}" type="datetimeFigureOut">
              <a:rPr lang="en-US"/>
              <a:pPr>
                <a:defRPr/>
              </a:pPr>
              <a:t>8/28/2019</a:t>
            </a:fld>
            <a:endParaRPr lang="en-US"/>
          </a:p>
        </p:txBody>
      </p:sp>
      <p:sp>
        <p:nvSpPr>
          <p:cNvPr id="7" name="Rectangle 5">
            <a:extLst>
              <a:ext uri="{FF2B5EF4-FFF2-40B4-BE49-F238E27FC236}">
                <a16:creationId xmlns:a16="http://schemas.microsoft.com/office/drawing/2014/main" id="{076B6E29-BF19-47F3-8C05-91C28ED01B2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a:extLst>
              <a:ext uri="{FF2B5EF4-FFF2-40B4-BE49-F238E27FC236}">
                <a16:creationId xmlns:a16="http://schemas.microsoft.com/office/drawing/2014/main" id="{B789ABB3-60FF-4008-A905-02E7E62626F4}"/>
              </a:ext>
            </a:extLst>
          </p:cNvPr>
          <p:cNvSpPr>
            <a:spLocks noGrp="1"/>
          </p:cNvSpPr>
          <p:nvPr>
            <p:ph type="sldNum" sz="quarter" idx="12"/>
          </p:nvPr>
        </p:nvSpPr>
        <p:spPr>
          <a:ln/>
        </p:spPr>
        <p:txBody>
          <a:bodyPr/>
          <a:lstStyle>
            <a:lvl1pPr>
              <a:defRPr/>
            </a:lvl1pPr>
          </a:lstStyle>
          <a:p>
            <a:fld id="{1CA46B29-1C49-465E-BFF1-577231183F32}" type="slidenum">
              <a:rPr lang="en-US" altLang="en-US"/>
              <a:pPr/>
              <a:t>‹#›</a:t>
            </a:fld>
            <a:endParaRPr lang="en-US" altLang="en-US"/>
          </a:p>
        </p:txBody>
      </p:sp>
    </p:spTree>
    <p:extLst>
      <p:ext uri="{BB962C8B-B14F-4D97-AF65-F5344CB8AC3E}">
        <p14:creationId xmlns:p14="http://schemas.microsoft.com/office/powerpoint/2010/main" val="1096004130"/>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a:extLst>
              <a:ext uri="{FF2B5EF4-FFF2-40B4-BE49-F238E27FC236}">
                <a16:creationId xmlns:a16="http://schemas.microsoft.com/office/drawing/2014/main" id="{C50671F0-CDA4-4601-B440-EFF9C0880085}"/>
              </a:ext>
            </a:extLst>
          </p:cNvPr>
          <p:cNvSpPr>
            <a:spLocks noGrp="1" noChangeArrowheads="1"/>
          </p:cNvSpPr>
          <p:nvPr>
            <p:ph type="dt" sz="half" idx="10"/>
          </p:nvPr>
        </p:nvSpPr>
        <p:spPr>
          <a:ln/>
        </p:spPr>
        <p:txBody>
          <a:bodyPr/>
          <a:lstStyle>
            <a:lvl1pPr>
              <a:defRPr/>
            </a:lvl1pPr>
          </a:lstStyle>
          <a:p>
            <a:pPr>
              <a:defRPr/>
            </a:pPr>
            <a:fld id="{50E64FDC-C0F0-4EF4-A306-91587A3912B8}" type="datetimeFigureOut">
              <a:rPr lang="en-US"/>
              <a:pPr>
                <a:defRPr/>
              </a:pPr>
              <a:t>8/28/2019</a:t>
            </a:fld>
            <a:endParaRPr lang="en-US"/>
          </a:p>
        </p:txBody>
      </p:sp>
      <p:sp>
        <p:nvSpPr>
          <p:cNvPr id="4" name="Rectangle 5">
            <a:extLst>
              <a:ext uri="{FF2B5EF4-FFF2-40B4-BE49-F238E27FC236}">
                <a16:creationId xmlns:a16="http://schemas.microsoft.com/office/drawing/2014/main" id="{2F161920-C392-453B-B5A1-1EC3C9FA656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43A17495-BCE8-48B7-9AE4-995DCD58B436}"/>
              </a:ext>
            </a:extLst>
          </p:cNvPr>
          <p:cNvSpPr>
            <a:spLocks noGrp="1"/>
          </p:cNvSpPr>
          <p:nvPr>
            <p:ph type="sldNum" sz="quarter" idx="12"/>
          </p:nvPr>
        </p:nvSpPr>
        <p:spPr>
          <a:ln/>
        </p:spPr>
        <p:txBody>
          <a:bodyPr/>
          <a:lstStyle>
            <a:lvl1pPr>
              <a:defRPr/>
            </a:lvl1pPr>
          </a:lstStyle>
          <a:p>
            <a:fld id="{4A1D52DB-E3B8-404F-9CC8-A971F36576F9}" type="slidenum">
              <a:rPr lang="en-US" altLang="en-US"/>
              <a:pPr/>
              <a:t>‹#›</a:t>
            </a:fld>
            <a:endParaRPr lang="en-US" altLang="en-US"/>
          </a:p>
        </p:txBody>
      </p:sp>
    </p:spTree>
    <p:extLst>
      <p:ext uri="{BB962C8B-B14F-4D97-AF65-F5344CB8AC3E}">
        <p14:creationId xmlns:p14="http://schemas.microsoft.com/office/powerpoint/2010/main" val="674799416"/>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9DEAB67A-27F4-49F2-9A2E-6129383CEE7A}"/>
              </a:ext>
            </a:extLst>
          </p:cNvPr>
          <p:cNvSpPr>
            <a:spLocks noGrp="1" noChangeArrowheads="1"/>
          </p:cNvSpPr>
          <p:nvPr>
            <p:ph type="dt" sz="half" idx="10"/>
          </p:nvPr>
        </p:nvSpPr>
        <p:spPr/>
        <p:txBody>
          <a:bodyPr/>
          <a:lstStyle>
            <a:lvl1pPr>
              <a:defRPr smtClean="0"/>
            </a:lvl1pPr>
          </a:lstStyle>
          <a:p>
            <a:pPr>
              <a:defRPr/>
            </a:pPr>
            <a:fld id="{3EE589D4-C405-4C12-A928-313B9C5EC5D7}" type="datetimeFigureOut">
              <a:rPr lang="en-US"/>
              <a:pPr>
                <a:defRPr/>
              </a:pPr>
              <a:t>8/28/2019</a:t>
            </a:fld>
            <a:endParaRPr lang="en-US"/>
          </a:p>
        </p:txBody>
      </p:sp>
      <p:sp>
        <p:nvSpPr>
          <p:cNvPr id="3" name="Rectangle 5">
            <a:extLst>
              <a:ext uri="{FF2B5EF4-FFF2-40B4-BE49-F238E27FC236}">
                <a16:creationId xmlns:a16="http://schemas.microsoft.com/office/drawing/2014/main" id="{6FCCEE6C-0560-47BE-A212-B294E9A9A641}"/>
              </a:ext>
            </a:extLst>
          </p:cNvPr>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a:extLst>
              <a:ext uri="{FF2B5EF4-FFF2-40B4-BE49-F238E27FC236}">
                <a16:creationId xmlns:a16="http://schemas.microsoft.com/office/drawing/2014/main" id="{B1629441-2C1D-4174-9605-7BE4FB4199A3}"/>
              </a:ext>
            </a:extLst>
          </p:cNvPr>
          <p:cNvSpPr>
            <a:spLocks noGrp="1"/>
          </p:cNvSpPr>
          <p:nvPr>
            <p:ph type="sldNum" sz="quarter" idx="12"/>
          </p:nvPr>
        </p:nvSpPr>
        <p:spPr>
          <a:xfrm>
            <a:off x="6934200" y="6245225"/>
            <a:ext cx="2133600" cy="476250"/>
          </a:xfrm>
        </p:spPr>
        <p:txBody>
          <a:bodyPr/>
          <a:lstStyle>
            <a:lvl1pPr>
              <a:defRPr/>
            </a:lvl1pPr>
          </a:lstStyle>
          <a:p>
            <a:fld id="{1593C21A-AB26-40EF-B459-B911200EFFAC}" type="slidenum">
              <a:rPr lang="en-US" altLang="en-US"/>
              <a:pPr/>
              <a:t>‹#›</a:t>
            </a:fld>
            <a:endParaRPr lang="en-US" altLang="en-US"/>
          </a:p>
        </p:txBody>
      </p:sp>
    </p:spTree>
    <p:extLst>
      <p:ext uri="{BB962C8B-B14F-4D97-AF65-F5344CB8AC3E}">
        <p14:creationId xmlns:p14="http://schemas.microsoft.com/office/powerpoint/2010/main" val="1946047005"/>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a:extLst>
              <a:ext uri="{FF2B5EF4-FFF2-40B4-BE49-F238E27FC236}">
                <a16:creationId xmlns:a16="http://schemas.microsoft.com/office/drawing/2014/main" id="{1BF7F7CC-F600-47E4-9300-B17B8D7A592D}"/>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a:extLst>
              <a:ext uri="{FF2B5EF4-FFF2-40B4-BE49-F238E27FC236}">
                <a16:creationId xmlns:a16="http://schemas.microsoft.com/office/drawing/2014/main" id="{36166424-A943-4858-948E-EB18973B6C7D}"/>
              </a:ext>
            </a:extLst>
          </p:cNvPr>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a:extLst>
              <a:ext uri="{FF2B5EF4-FFF2-40B4-BE49-F238E27FC236}">
                <a16:creationId xmlns:a16="http://schemas.microsoft.com/office/drawing/2014/main" id="{7C3F5052-D5ED-4E87-82C3-F439795FC6A6}"/>
              </a:ext>
            </a:extLst>
          </p:cNvPr>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a:extLst>
              <a:ext uri="{FF2B5EF4-FFF2-40B4-BE49-F238E27FC236}">
                <a16:creationId xmlns:a16="http://schemas.microsoft.com/office/drawing/2014/main" id="{1508C5E4-FAF1-4873-94A2-5021B56BB9FA}"/>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72DFC873-DD1D-472D-9EA4-091E7F20A4EF}" type="datetimeFigureOut">
              <a:rPr lang="en-US"/>
              <a:pPr>
                <a:defRPr/>
              </a:pPr>
              <a:t>8/28/2019</a:t>
            </a:fld>
            <a:endParaRPr lang="en-US"/>
          </a:p>
        </p:txBody>
      </p:sp>
      <p:sp>
        <p:nvSpPr>
          <p:cNvPr id="1029" name="Rectangle 5">
            <a:extLst>
              <a:ext uri="{FF2B5EF4-FFF2-40B4-BE49-F238E27FC236}">
                <a16:creationId xmlns:a16="http://schemas.microsoft.com/office/drawing/2014/main" id="{CE9896AB-FC79-49F2-810E-14E5BC37B4E7}"/>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a:p>
        </p:txBody>
      </p:sp>
      <p:cxnSp>
        <p:nvCxnSpPr>
          <p:cNvPr id="8" name="Straight Connector 7">
            <a:extLst>
              <a:ext uri="{FF2B5EF4-FFF2-40B4-BE49-F238E27FC236}">
                <a16:creationId xmlns:a16="http://schemas.microsoft.com/office/drawing/2014/main" id="{7070F80C-4562-4F4F-A11E-388F6ACDBB47}"/>
              </a:ext>
            </a:extLst>
          </p:cNvPr>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a:extLst>
              <a:ext uri="{FF2B5EF4-FFF2-40B4-BE49-F238E27FC236}">
                <a16:creationId xmlns:a16="http://schemas.microsoft.com/office/drawing/2014/main" id="{2286A0A0-0036-4400-BB99-3CD482605E3D}"/>
              </a:ext>
            </a:extLst>
          </p:cNvPr>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9F923B4A-5A15-4184-9915-1433E4FA8A84}"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2FDB1FDA-6049-4578-B811-F0B1D7381221}"/>
              </a:ext>
            </a:extLst>
          </p:cNvPr>
          <p:cNvSpPr>
            <a:spLocks noGrp="1"/>
          </p:cNvSpPr>
          <p:nvPr>
            <p:ph type="title"/>
          </p:nvPr>
        </p:nvSpPr>
        <p:spPr/>
        <p:txBody>
          <a:bodyPr/>
          <a:lstStyle/>
          <a:p>
            <a:pPr>
              <a:spcBef>
                <a:spcPct val="100000"/>
              </a:spcBef>
              <a:buSzPct val="99000"/>
            </a:pPr>
            <a:r>
              <a:rPr lang="en-US" altLang="en-US"/>
              <a:t>Lesson 2: Earthquake Inventory</a:t>
            </a:r>
          </a:p>
        </p:txBody>
      </p:sp>
      <p:sp>
        <p:nvSpPr>
          <p:cNvPr id="4100" name="TextBox 4">
            <a:extLst>
              <a:ext uri="{FF2B5EF4-FFF2-40B4-BE49-F238E27FC236}">
                <a16:creationId xmlns:a16="http://schemas.microsoft.com/office/drawing/2014/main" id="{0A3BF49B-AF51-417A-8454-4F6661F9D3CA}"/>
              </a:ext>
            </a:extLst>
          </p:cNvPr>
          <p:cNvSpPr txBox="1">
            <a:spLocks noChangeArrowheads="1"/>
          </p:cNvSpPr>
          <p:nvPr/>
        </p:nvSpPr>
        <p:spPr bwMode="auto">
          <a:xfrm>
            <a:off x="457200" y="1841500"/>
            <a:ext cx="7620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buSzPct val="99000"/>
            </a:pPr>
            <a:endParaRPr lang="en-US" altLang="en-US"/>
          </a:p>
        </p:txBody>
      </p:sp>
      <p:pic>
        <p:nvPicPr>
          <p:cNvPr id="7" name="Picture 5" descr="Registered Logo for Hazus Earthquake Wind Flood Tsunami">
            <a:extLst>
              <a:ext uri="{FF2B5EF4-FFF2-40B4-BE49-F238E27FC236}">
                <a16:creationId xmlns:a16="http://schemas.microsoft.com/office/drawing/2014/main" id="{C6D45D4E-0DF0-4D0F-A4FE-E1E3B757E61D}"/>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76022" y="2262824"/>
            <a:ext cx="5591955" cy="2257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DD43683B-62C2-4A54-8239-83EA08A2808F}"/>
              </a:ext>
            </a:extLst>
          </p:cNvPr>
          <p:cNvSpPr>
            <a:spLocks noGrp="1"/>
          </p:cNvSpPr>
          <p:nvPr>
            <p:ph type="sldNum" sz="quarter" idx="11"/>
          </p:nvPr>
        </p:nvSpPr>
        <p:spPr/>
        <p:txBody>
          <a:bodyPr/>
          <a:lstStyle/>
          <a:p>
            <a:pPr>
              <a:spcBef>
                <a:spcPct val="100000"/>
              </a:spcBef>
              <a:buSzPct val="99000"/>
            </a:pPr>
            <a:fld id="{FFEF00A7-B068-46C8-AA41-127DF8146EB0}" type="slidenum">
              <a:rPr lang="en-US" altLang="en-US" smtClean="0"/>
              <a:pPr>
                <a:spcBef>
                  <a:spcPct val="100000"/>
                </a:spcBef>
                <a:buSzPct val="99000"/>
              </a:pPr>
              <a:t>1</a:t>
            </a:fld>
            <a:endParaRPr lang="en-US"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2AD2A287-3536-40E7-9E79-944EBF000D4E}"/>
              </a:ext>
            </a:extLst>
          </p:cNvPr>
          <p:cNvSpPr>
            <a:spLocks noGrp="1"/>
          </p:cNvSpPr>
          <p:nvPr>
            <p:ph type="title"/>
          </p:nvPr>
        </p:nvSpPr>
        <p:spPr/>
        <p:txBody>
          <a:bodyPr/>
          <a:lstStyle/>
          <a:p>
            <a:pPr>
              <a:spcBef>
                <a:spcPct val="100000"/>
              </a:spcBef>
              <a:buSzPct val="99000"/>
            </a:pPr>
            <a:r>
              <a:rPr lang="en-US" altLang="en-US"/>
              <a:t>Activity 2.2</a:t>
            </a:r>
          </a:p>
        </p:txBody>
      </p:sp>
      <p:sp>
        <p:nvSpPr>
          <p:cNvPr id="2" name="Content Placeholder 1">
            <a:extLst>
              <a:ext uri="{FF2B5EF4-FFF2-40B4-BE49-F238E27FC236}">
                <a16:creationId xmlns:a16="http://schemas.microsoft.com/office/drawing/2014/main" id="{5C675751-141B-4116-8E60-E2466538360A}"/>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The Instructor will demonstrate how to: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View General and Specific mapping schemes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Modify a mapping scheme</a:t>
            </a:r>
          </a:p>
          <a:p>
            <a:pPr>
              <a:spcBef>
                <a:spcPct val="100000"/>
              </a:spcBef>
              <a:buSzPct val="99000"/>
            </a:pPr>
            <a:endParaRPr lang="en-US"/>
          </a:p>
        </p:txBody>
      </p:sp>
      <p:sp>
        <p:nvSpPr>
          <p:cNvPr id="3" name="Slide Number Placeholder 2">
            <a:extLst>
              <a:ext uri="{FF2B5EF4-FFF2-40B4-BE49-F238E27FC236}">
                <a16:creationId xmlns:a16="http://schemas.microsoft.com/office/drawing/2014/main" id="{CC9EBC0F-4D36-4FF3-A1D6-2E8211D57DC2}"/>
              </a:ext>
            </a:extLst>
          </p:cNvPr>
          <p:cNvSpPr>
            <a:spLocks noGrp="1"/>
          </p:cNvSpPr>
          <p:nvPr>
            <p:ph type="sldNum" sz="quarter" idx="11"/>
          </p:nvPr>
        </p:nvSpPr>
        <p:spPr/>
        <p:txBody>
          <a:bodyPr/>
          <a:lstStyle/>
          <a:p>
            <a:pPr>
              <a:spcBef>
                <a:spcPct val="100000"/>
              </a:spcBef>
              <a:buSzPct val="99000"/>
            </a:pPr>
            <a:fld id="{FFEF00A7-B068-46C8-AA41-127DF8146EB0}" type="slidenum">
              <a:rPr lang="en-US" altLang="en-US" smtClean="0"/>
              <a:pPr>
                <a:spcBef>
                  <a:spcPct val="100000"/>
                </a:spcBef>
                <a:buSzPct val="99000"/>
              </a:pPr>
              <a:t>10</a:t>
            </a:fld>
            <a:endParaRPr lang="en-US" altLang="en-US"/>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7A30862E-5A9D-49CC-ACE0-5D99056FB36D}"/>
              </a:ext>
            </a:extLst>
          </p:cNvPr>
          <p:cNvSpPr>
            <a:spLocks noGrp="1"/>
          </p:cNvSpPr>
          <p:nvPr>
            <p:ph type="title"/>
          </p:nvPr>
        </p:nvSpPr>
        <p:spPr/>
        <p:txBody>
          <a:bodyPr/>
          <a:lstStyle/>
          <a:p>
            <a:pPr>
              <a:spcBef>
                <a:spcPct val="100000"/>
              </a:spcBef>
              <a:buSzPct val="99000"/>
            </a:pPr>
            <a:r>
              <a:rPr lang="en-US" altLang="en-US"/>
              <a:t>Site-Specific Inventory</a:t>
            </a:r>
          </a:p>
        </p:txBody>
      </p:sp>
      <p:sp>
        <p:nvSpPr>
          <p:cNvPr id="2" name="Content Placeholder 1">
            <a:extLst>
              <a:ext uri="{FF2B5EF4-FFF2-40B4-BE49-F238E27FC236}">
                <a16:creationId xmlns:a16="http://schemas.microsoft.com/office/drawing/2014/main" id="{50A877D6-05C2-40AB-942C-7868B5C7847D}"/>
              </a:ext>
            </a:extLst>
          </p:cNvPr>
          <p:cNvSpPr>
            <a:spLocks noGrp="1"/>
          </p:cNvSpPr>
          <p:nvPr>
            <p:ph sz="quarter" idx="13"/>
          </p:nvPr>
        </p:nvSpPr>
        <p:spPr/>
        <p:txBody>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Provides specific locations of facilities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Enables user to generate site-specific loss estimates versus an aggregated count of damages and losses</a:t>
            </a:r>
            <a:endParaRPr lang="en-US"/>
          </a:p>
        </p:txBody>
      </p:sp>
      <p:pic>
        <p:nvPicPr>
          <p:cNvPr id="8" name="Picture 4" descr="Screen shot of a map depicting medical care facilities.">
            <a:extLst>
              <a:ext uri="{FF2B5EF4-FFF2-40B4-BE49-F238E27FC236}">
                <a16:creationId xmlns:a16="http://schemas.microsoft.com/office/drawing/2014/main" id="{2871BD29-64DB-4C53-BBDF-3B348768CE56}"/>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801927" y="1274466"/>
            <a:ext cx="3734321" cy="4248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6F24B236-B201-4D14-851F-31C684CBC4AE}"/>
              </a:ext>
            </a:extLst>
          </p:cNvPr>
          <p:cNvSpPr>
            <a:spLocks noGrp="1"/>
          </p:cNvSpPr>
          <p:nvPr>
            <p:ph type="sldNum" sz="quarter" idx="17"/>
          </p:nvPr>
        </p:nvSpPr>
        <p:spPr/>
        <p:txBody>
          <a:bodyPr/>
          <a:lstStyle/>
          <a:p>
            <a:pPr>
              <a:spcBef>
                <a:spcPct val="100000"/>
              </a:spcBef>
              <a:buSzPct val="99000"/>
            </a:pPr>
            <a:fld id="{13142A73-B9F2-4936-A38B-FC305CF98952}" type="slidenum">
              <a:rPr lang="en-US" altLang="en-US" smtClean="0"/>
              <a:pPr>
                <a:spcBef>
                  <a:spcPct val="100000"/>
                </a:spcBef>
                <a:buSzPct val="99000"/>
              </a:pPr>
              <a:t>11</a:t>
            </a:fld>
            <a:endParaRPr lang="en-US" altLang="en-US"/>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C1F25227-2748-4CE6-BF2C-DC834ED1780E}"/>
              </a:ext>
            </a:extLst>
          </p:cNvPr>
          <p:cNvSpPr>
            <a:spLocks noGrp="1"/>
          </p:cNvSpPr>
          <p:nvPr>
            <p:ph type="title"/>
          </p:nvPr>
        </p:nvSpPr>
        <p:spPr/>
        <p:txBody>
          <a:bodyPr/>
          <a:lstStyle/>
          <a:p>
            <a:pPr>
              <a:spcBef>
                <a:spcPct val="100000"/>
              </a:spcBef>
              <a:buSzPct val="99000"/>
            </a:pPr>
            <a:r>
              <a:rPr lang="en-US" altLang="en-US"/>
              <a:t>Site-Specific Inventory Types</a:t>
            </a:r>
          </a:p>
        </p:txBody>
      </p:sp>
      <p:sp>
        <p:nvSpPr>
          <p:cNvPr id="2" name="Content Placeholder 1">
            <a:extLst>
              <a:ext uri="{FF2B5EF4-FFF2-40B4-BE49-F238E27FC236}">
                <a16:creationId xmlns:a16="http://schemas.microsoft.com/office/drawing/2014/main" id="{857DFD55-B223-4D05-86F4-B43B837E34B3}"/>
              </a:ext>
            </a:extLst>
          </p:cNvPr>
          <p:cNvSpPr>
            <a:spLocks noGrp="1"/>
          </p:cNvSpPr>
          <p:nvPr>
            <p:ph idx="1"/>
          </p:nvPr>
        </p:nvSpPr>
        <p:spPr/>
        <p:txBody>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Essential Facilities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Transportation Systems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Utility Systems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User Defined Facilities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Advanced Engineering Building Model (AEBM)</a:t>
            </a:r>
          </a:p>
          <a:p>
            <a:pPr>
              <a:spcBef>
                <a:spcPct val="100000"/>
              </a:spcBef>
              <a:buSzPct val="99000"/>
            </a:pPr>
            <a:endParaRPr lang="en-US"/>
          </a:p>
        </p:txBody>
      </p:sp>
      <p:sp>
        <p:nvSpPr>
          <p:cNvPr id="3" name="Slide Number Placeholder 2">
            <a:extLst>
              <a:ext uri="{FF2B5EF4-FFF2-40B4-BE49-F238E27FC236}">
                <a16:creationId xmlns:a16="http://schemas.microsoft.com/office/drawing/2014/main" id="{E9449578-9F4D-44F3-847E-A4DD64982F13}"/>
              </a:ext>
            </a:extLst>
          </p:cNvPr>
          <p:cNvSpPr>
            <a:spLocks noGrp="1"/>
          </p:cNvSpPr>
          <p:nvPr>
            <p:ph type="sldNum" sz="quarter" idx="11"/>
          </p:nvPr>
        </p:nvSpPr>
        <p:spPr/>
        <p:txBody>
          <a:bodyPr/>
          <a:lstStyle/>
          <a:p>
            <a:pPr>
              <a:spcBef>
                <a:spcPct val="100000"/>
              </a:spcBef>
              <a:buSzPct val="99000"/>
            </a:pPr>
            <a:fld id="{FFEF00A7-B068-46C8-AA41-127DF8146EB0}" type="slidenum">
              <a:rPr lang="en-US" altLang="en-US" smtClean="0"/>
              <a:pPr>
                <a:spcBef>
                  <a:spcPct val="100000"/>
                </a:spcBef>
                <a:buSzPct val="99000"/>
              </a:pPr>
              <a:t>12</a:t>
            </a:fld>
            <a:endParaRPr lang="en-US" altLang="en-US"/>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0E056548-AE61-410C-8059-7F2CC32F539B}"/>
              </a:ext>
            </a:extLst>
          </p:cNvPr>
          <p:cNvSpPr>
            <a:spLocks noGrp="1"/>
          </p:cNvSpPr>
          <p:nvPr>
            <p:ph type="title"/>
          </p:nvPr>
        </p:nvSpPr>
        <p:spPr/>
        <p:txBody>
          <a:bodyPr/>
          <a:lstStyle/>
          <a:p>
            <a:pPr>
              <a:spcBef>
                <a:spcPct val="100000"/>
              </a:spcBef>
              <a:buSzPct val="99000"/>
            </a:pPr>
            <a:r>
              <a:rPr lang="en-US" altLang="en-US"/>
              <a:t>Essential Facility Classes</a:t>
            </a:r>
          </a:p>
        </p:txBody>
      </p:sp>
      <p:graphicFrame>
        <p:nvGraphicFramePr>
          <p:cNvPr id="5" name="Table 4">
            <a:extLst>
              <a:ext uri="{FF2B5EF4-FFF2-40B4-BE49-F238E27FC236}">
                <a16:creationId xmlns:a16="http://schemas.microsoft.com/office/drawing/2014/main" id="{4D0A99B1-A20E-4CE9-B151-87E69EA9E6C9}"/>
              </a:ext>
            </a:extLst>
          </p:cNvPr>
          <p:cNvGraphicFramePr>
            <a:graphicFrameLocks noGrp="1"/>
          </p:cNvGraphicFramePr>
          <p:nvPr>
            <p:extLst>
              <p:ext uri="{D42A27DB-BD31-4B8C-83A1-F6EECF244321}">
                <p14:modId xmlns:p14="http://schemas.microsoft.com/office/powerpoint/2010/main" val="3913578697"/>
              </p:ext>
            </p:extLst>
          </p:nvPr>
        </p:nvGraphicFramePr>
        <p:xfrm>
          <a:off x="457199" y="1016000"/>
          <a:ext cx="8086726" cy="4660944"/>
        </p:xfrm>
        <a:graphic>
          <a:graphicData uri="http://schemas.openxmlformats.org/drawingml/2006/table">
            <a:tbl>
              <a:tblPr firstRow="1" bandRow="1">
                <a:tableStyleId>{5940675A-B579-460E-94D1-54222C63F5DA}</a:tableStyleId>
              </a:tblPr>
              <a:tblGrid>
                <a:gridCol w="1333893">
                  <a:extLst>
                    <a:ext uri="{9D8B030D-6E8A-4147-A177-3AD203B41FA5}">
                      <a16:colId xmlns:a16="http://schemas.microsoft.com/office/drawing/2014/main" val="20000"/>
                    </a:ext>
                  </a:extLst>
                </a:gridCol>
                <a:gridCol w="1333893">
                  <a:extLst>
                    <a:ext uri="{9D8B030D-6E8A-4147-A177-3AD203B41FA5}">
                      <a16:colId xmlns:a16="http://schemas.microsoft.com/office/drawing/2014/main" val="20001"/>
                    </a:ext>
                  </a:extLst>
                </a:gridCol>
                <a:gridCol w="1417261">
                  <a:extLst>
                    <a:ext uri="{9D8B030D-6E8A-4147-A177-3AD203B41FA5}">
                      <a16:colId xmlns:a16="http://schemas.microsoft.com/office/drawing/2014/main" val="20002"/>
                    </a:ext>
                  </a:extLst>
                </a:gridCol>
                <a:gridCol w="1333893">
                  <a:extLst>
                    <a:ext uri="{9D8B030D-6E8A-4147-A177-3AD203B41FA5}">
                      <a16:colId xmlns:a16="http://schemas.microsoft.com/office/drawing/2014/main" val="20003"/>
                    </a:ext>
                  </a:extLst>
                </a:gridCol>
                <a:gridCol w="1333893">
                  <a:extLst>
                    <a:ext uri="{9D8B030D-6E8A-4147-A177-3AD203B41FA5}">
                      <a16:colId xmlns:a16="http://schemas.microsoft.com/office/drawing/2014/main" val="20004"/>
                    </a:ext>
                  </a:extLst>
                </a:gridCol>
                <a:gridCol w="1333893">
                  <a:extLst>
                    <a:ext uri="{9D8B030D-6E8A-4147-A177-3AD203B41FA5}">
                      <a16:colId xmlns:a16="http://schemas.microsoft.com/office/drawing/2014/main" val="20005"/>
                    </a:ext>
                  </a:extLst>
                </a:gridCol>
              </a:tblGrid>
              <a:tr h="555883">
                <a:tc>
                  <a:txBody>
                    <a:bodyPr/>
                    <a:lstStyle/>
                    <a:p>
                      <a:pPr lvl="0" algn="l">
                        <a:spcBef>
                          <a:spcPct val="100000"/>
                        </a:spcBef>
                        <a:buClrTx/>
                      </a:pPr>
                      <a:r>
                        <a:rPr lang="en-US" sz="1400">
                          <a:solidFill>
                            <a:srgbClr val="000066"/>
                          </a:solidFill>
                          <a:latin typeface="Arial"/>
                          <a:ea typeface="+mn-ea"/>
                          <a:cs typeface="Arial"/>
                          <a:sym typeface="Arial"/>
                        </a:rPr>
                        <a:t>Occupancy Class</a:t>
                      </a:r>
                    </a:p>
                  </a:txBody>
                  <a:tcPr marT="45718" marB="45718">
                    <a:solidFill>
                      <a:srgbClr val="C0C0C0"/>
                    </a:solidFill>
                  </a:tcPr>
                </a:tc>
                <a:tc>
                  <a:txBody>
                    <a:bodyPr/>
                    <a:lstStyle/>
                    <a:p>
                      <a:pPr lvl="0" algn="l">
                        <a:spcBef>
                          <a:spcPct val="100000"/>
                        </a:spcBef>
                        <a:buClrTx/>
                      </a:pPr>
                      <a:r>
                        <a:rPr lang="en-US" sz="1400">
                          <a:solidFill>
                            <a:srgbClr val="000066"/>
                          </a:solidFill>
                          <a:latin typeface="Arial"/>
                          <a:ea typeface="+mn-ea"/>
                          <a:cs typeface="Arial"/>
                          <a:sym typeface="Arial"/>
                        </a:rPr>
                        <a:t>Category</a:t>
                      </a:r>
                    </a:p>
                  </a:txBody>
                  <a:tcPr marT="45718" marB="45718">
                    <a:solidFill>
                      <a:srgbClr val="C0C0C0"/>
                    </a:solidFill>
                  </a:tcPr>
                </a:tc>
                <a:tc>
                  <a:txBody>
                    <a:bodyPr/>
                    <a:lstStyle/>
                    <a:p>
                      <a:pPr lvl="0" algn="l">
                        <a:spcBef>
                          <a:spcPct val="100000"/>
                        </a:spcBef>
                        <a:buClrTx/>
                      </a:pPr>
                      <a:r>
                        <a:rPr lang="en-US" sz="1400">
                          <a:solidFill>
                            <a:srgbClr val="000066"/>
                          </a:solidFill>
                          <a:latin typeface="Arial"/>
                          <a:ea typeface="+mn-ea"/>
                          <a:cs typeface="Arial"/>
                          <a:sym typeface="Arial"/>
                        </a:rPr>
                        <a:t>Description</a:t>
                      </a:r>
                    </a:p>
                  </a:txBody>
                  <a:tcPr marT="45718" marB="45718">
                    <a:solidFill>
                      <a:srgbClr val="C0C0C0"/>
                    </a:solidFill>
                  </a:tcPr>
                </a:tc>
                <a:tc>
                  <a:txBody>
                    <a:bodyPr/>
                    <a:lstStyle/>
                    <a:p>
                      <a:pPr lvl="0" algn="l">
                        <a:spcBef>
                          <a:spcPct val="100000"/>
                        </a:spcBef>
                        <a:buClrTx/>
                      </a:pPr>
                      <a:r>
                        <a:rPr lang="en-US" sz="1400">
                          <a:solidFill>
                            <a:srgbClr val="000066"/>
                          </a:solidFill>
                          <a:latin typeface="Arial"/>
                          <a:ea typeface="+mn-ea"/>
                          <a:cs typeface="Arial"/>
                          <a:sym typeface="Arial"/>
                        </a:rPr>
                        <a:t>Building Type</a:t>
                      </a:r>
                    </a:p>
                  </a:txBody>
                  <a:tcPr marT="45718" marB="45718">
                    <a:solidFill>
                      <a:srgbClr val="C0C0C0"/>
                    </a:solidFill>
                  </a:tcPr>
                </a:tc>
                <a:tc>
                  <a:txBody>
                    <a:bodyPr/>
                    <a:lstStyle/>
                    <a:p>
                      <a:pPr lvl="0" algn="l">
                        <a:spcBef>
                          <a:spcPct val="100000"/>
                        </a:spcBef>
                        <a:buClrTx/>
                      </a:pPr>
                      <a:r>
                        <a:rPr lang="en-US" sz="1400">
                          <a:solidFill>
                            <a:srgbClr val="000066"/>
                          </a:solidFill>
                          <a:latin typeface="Arial"/>
                          <a:ea typeface="+mn-ea"/>
                          <a:cs typeface="Arial"/>
                          <a:sym typeface="Arial"/>
                        </a:rPr>
                        <a:t>Building Height</a:t>
                      </a:r>
                    </a:p>
                  </a:txBody>
                  <a:tcPr marT="45718" marB="45718">
                    <a:solidFill>
                      <a:srgbClr val="C0C0C0"/>
                    </a:solidFill>
                  </a:tcPr>
                </a:tc>
                <a:tc>
                  <a:txBody>
                    <a:bodyPr/>
                    <a:lstStyle/>
                    <a:p>
                      <a:pPr lvl="0" algn="l">
                        <a:spcBef>
                          <a:spcPct val="100000"/>
                        </a:spcBef>
                        <a:buClrTx/>
                      </a:pPr>
                      <a:r>
                        <a:rPr lang="en-US" sz="1400">
                          <a:solidFill>
                            <a:srgbClr val="000066"/>
                          </a:solidFill>
                          <a:latin typeface="Arial"/>
                          <a:ea typeface="+mn-ea"/>
                          <a:cs typeface="Arial"/>
                          <a:sym typeface="Arial"/>
                        </a:rPr>
                        <a:t>Specific Occupancy</a:t>
                      </a:r>
                    </a:p>
                  </a:txBody>
                  <a:tcPr marT="45718" marB="45718">
                    <a:solidFill>
                      <a:srgbClr val="C0C0C0"/>
                    </a:solidFill>
                  </a:tcPr>
                </a:tc>
                <a:extLst>
                  <a:ext uri="{0D108BD9-81ED-4DB2-BD59-A6C34878D82A}">
                    <a16:rowId xmlns:a16="http://schemas.microsoft.com/office/drawing/2014/main" val="10000"/>
                  </a:ext>
                </a:extLst>
              </a:tr>
              <a:tr h="423979">
                <a:tc>
                  <a:txBody>
                    <a:bodyPr/>
                    <a:lstStyle/>
                    <a:p>
                      <a:pPr lvl="0" algn="ctr">
                        <a:spcBef>
                          <a:spcPct val="100000"/>
                        </a:spcBef>
                        <a:buClrTx/>
                      </a:pPr>
                      <a:r>
                        <a:rPr lang="en-US" sz="1400">
                          <a:solidFill>
                            <a:srgbClr val="000066"/>
                          </a:solidFill>
                          <a:latin typeface="Arial"/>
                          <a:ea typeface="+mn-ea"/>
                          <a:cs typeface="Arial"/>
                          <a:sym typeface="Arial"/>
                        </a:rPr>
                        <a:t>EFHS</a:t>
                      </a:r>
                      <a:endParaRPr lang="en-US" sz="1400">
                        <a:solidFill>
                          <a:srgbClr val="000066"/>
                        </a:solidFill>
                      </a:endParaRPr>
                    </a:p>
                  </a:txBody>
                  <a:tcPr marT="45718" marB="45718"/>
                </a:tc>
                <a:tc>
                  <a:txBody>
                    <a:bodyPr/>
                    <a:lstStyle/>
                    <a:p>
                      <a:pPr lvl="0" algn="ctr">
                        <a:spcBef>
                          <a:spcPct val="100000"/>
                        </a:spcBef>
                        <a:buClrTx/>
                      </a:pPr>
                      <a:r>
                        <a:rPr lang="en-US" sz="1400">
                          <a:solidFill>
                            <a:srgbClr val="000066"/>
                          </a:solidFill>
                          <a:latin typeface="Arial"/>
                          <a:ea typeface="+mn-ea"/>
                          <a:cs typeface="Arial"/>
                          <a:sym typeface="Arial"/>
                        </a:rPr>
                        <a:t>Medical Care</a:t>
                      </a:r>
                      <a:endParaRPr lang="en-US" sz="1400">
                        <a:solidFill>
                          <a:srgbClr val="000066"/>
                        </a:solidFill>
                      </a:endParaRPr>
                    </a:p>
                  </a:txBody>
                  <a:tcPr marT="45718" marB="45718"/>
                </a:tc>
                <a:tc>
                  <a:txBody>
                    <a:bodyPr/>
                    <a:lstStyle/>
                    <a:p>
                      <a:pPr lvl="0" algn="ctr">
                        <a:spcBef>
                          <a:spcPct val="100000"/>
                        </a:spcBef>
                        <a:buClrTx/>
                      </a:pPr>
                      <a:r>
                        <a:rPr lang="en-US" sz="1400">
                          <a:solidFill>
                            <a:srgbClr val="000066"/>
                          </a:solidFill>
                          <a:latin typeface="Arial"/>
                          <a:ea typeface="+mn-ea"/>
                          <a:cs typeface="Arial"/>
                          <a:sym typeface="Arial"/>
                        </a:rPr>
                        <a:t>Small Hospital</a:t>
                      </a:r>
                      <a:endParaRPr lang="en-US" sz="1400">
                        <a:solidFill>
                          <a:srgbClr val="000066"/>
                        </a:solidFill>
                      </a:endParaRPr>
                    </a:p>
                  </a:txBody>
                  <a:tcPr marT="45718" marB="45718"/>
                </a:tc>
                <a:tc>
                  <a:txBody>
                    <a:bodyPr/>
                    <a:lstStyle/>
                    <a:p>
                      <a:pPr lvl="0" algn="ctr">
                        <a:spcBef>
                          <a:spcPct val="100000"/>
                        </a:spcBef>
                        <a:buClrTx/>
                      </a:pPr>
                      <a:r>
                        <a:rPr lang="en-US" sz="1400">
                          <a:solidFill>
                            <a:srgbClr val="000066"/>
                          </a:solidFill>
                          <a:latin typeface="Arial"/>
                          <a:ea typeface="+mn-ea"/>
                          <a:cs typeface="Arial"/>
                          <a:sym typeface="Arial"/>
                        </a:rPr>
                        <a:t>Concrete</a:t>
                      </a:r>
                      <a:endParaRPr lang="en-US" sz="1400">
                        <a:solidFill>
                          <a:srgbClr val="000066"/>
                        </a:solidFill>
                      </a:endParaRPr>
                    </a:p>
                  </a:txBody>
                  <a:tcPr marT="45718" marB="45718"/>
                </a:tc>
                <a:tc>
                  <a:txBody>
                    <a:bodyPr/>
                    <a:lstStyle/>
                    <a:p>
                      <a:pPr lvl="0" algn="ctr">
                        <a:spcBef>
                          <a:spcPct val="100000"/>
                        </a:spcBef>
                        <a:buClrTx/>
                      </a:pPr>
                      <a:r>
                        <a:rPr lang="en-US" sz="1400">
                          <a:solidFill>
                            <a:srgbClr val="000066"/>
                          </a:solidFill>
                          <a:latin typeface="Arial"/>
                          <a:ea typeface="+mn-ea"/>
                          <a:cs typeface="Arial"/>
                          <a:sym typeface="Arial"/>
                        </a:rPr>
                        <a:t>Low</a:t>
                      </a:r>
                      <a:endParaRPr lang="en-US" sz="1400">
                        <a:solidFill>
                          <a:srgbClr val="000066"/>
                        </a:solidFill>
                      </a:endParaRPr>
                    </a:p>
                  </a:txBody>
                  <a:tcPr marT="45718" marB="45718"/>
                </a:tc>
                <a:tc>
                  <a:txBody>
                    <a:bodyPr/>
                    <a:lstStyle/>
                    <a:p>
                      <a:pPr lvl="0" algn="ctr">
                        <a:spcBef>
                          <a:spcPct val="100000"/>
                        </a:spcBef>
                        <a:buClrTx/>
                      </a:pPr>
                      <a:r>
                        <a:rPr lang="en-US" sz="1400">
                          <a:solidFill>
                            <a:srgbClr val="000066"/>
                          </a:solidFill>
                          <a:latin typeface="Arial"/>
                          <a:ea typeface="+mn-ea"/>
                          <a:cs typeface="Arial"/>
                          <a:sym typeface="Arial"/>
                        </a:rPr>
                        <a:t>COM6</a:t>
                      </a:r>
                      <a:endParaRPr lang="en-US" sz="1400">
                        <a:solidFill>
                          <a:srgbClr val="000066"/>
                        </a:solidFill>
                      </a:endParaRPr>
                    </a:p>
                  </a:txBody>
                  <a:tcPr marT="45718" marB="45718"/>
                </a:tc>
                <a:extLst>
                  <a:ext uri="{0D108BD9-81ED-4DB2-BD59-A6C34878D82A}">
                    <a16:rowId xmlns:a16="http://schemas.microsoft.com/office/drawing/2014/main" val="10001"/>
                  </a:ext>
                </a:extLst>
              </a:tr>
              <a:tr h="555883">
                <a:tc>
                  <a:txBody>
                    <a:bodyPr/>
                    <a:lstStyle/>
                    <a:p>
                      <a:pPr lvl="0" algn="ctr">
                        <a:spcBef>
                          <a:spcPct val="100000"/>
                        </a:spcBef>
                        <a:buClrTx/>
                      </a:pPr>
                      <a:r>
                        <a:rPr lang="en-US" sz="1400">
                          <a:solidFill>
                            <a:srgbClr val="000066"/>
                          </a:solidFill>
                          <a:latin typeface="Arial"/>
                          <a:ea typeface="+mn-ea"/>
                          <a:cs typeface="Arial"/>
                          <a:sym typeface="Arial"/>
                        </a:rPr>
                        <a:t>EFHM</a:t>
                      </a:r>
                      <a:endParaRPr lang="en-US" sz="1400">
                        <a:solidFill>
                          <a:srgbClr val="000066"/>
                        </a:solidFill>
                      </a:endParaRPr>
                    </a:p>
                  </a:txBody>
                  <a:tcPr marT="45718" marB="45718"/>
                </a:tc>
                <a:tc>
                  <a:txBody>
                    <a:bodyPr/>
                    <a:lstStyle/>
                    <a:p>
                      <a:pPr lvl="0" algn="ctr">
                        <a:spcBef>
                          <a:spcPct val="100000"/>
                        </a:spcBef>
                        <a:buClrTx/>
                      </a:pPr>
                      <a:r>
                        <a:rPr lang="en-US" sz="1400">
                          <a:solidFill>
                            <a:srgbClr val="000066"/>
                          </a:solidFill>
                          <a:latin typeface="Arial"/>
                          <a:ea typeface="+mn-ea"/>
                          <a:cs typeface="Arial"/>
                          <a:sym typeface="Arial"/>
                        </a:rPr>
                        <a:t>Medical Care</a:t>
                      </a:r>
                      <a:endParaRPr lang="en-US" sz="1400">
                        <a:solidFill>
                          <a:srgbClr val="000066"/>
                        </a:solidFill>
                      </a:endParaRPr>
                    </a:p>
                  </a:txBody>
                  <a:tcPr marT="45718" marB="45718"/>
                </a:tc>
                <a:tc>
                  <a:txBody>
                    <a:bodyPr/>
                    <a:lstStyle/>
                    <a:p>
                      <a:pPr lvl="0" algn="ctr">
                        <a:spcBef>
                          <a:spcPct val="100000"/>
                        </a:spcBef>
                        <a:buClrTx/>
                      </a:pPr>
                      <a:r>
                        <a:rPr lang="en-US" sz="1400">
                          <a:solidFill>
                            <a:srgbClr val="000066"/>
                          </a:solidFill>
                          <a:latin typeface="Arial"/>
                          <a:ea typeface="+mn-ea"/>
                          <a:cs typeface="Arial"/>
                          <a:sym typeface="Arial"/>
                        </a:rPr>
                        <a:t>Medium Hospital</a:t>
                      </a:r>
                      <a:endParaRPr lang="en-US" sz="1400">
                        <a:solidFill>
                          <a:srgbClr val="000066"/>
                        </a:solidFill>
                      </a:endParaRPr>
                    </a:p>
                  </a:txBody>
                  <a:tcPr marT="45718" marB="45718"/>
                </a:tc>
                <a:tc>
                  <a:txBody>
                    <a:bodyPr/>
                    <a:lstStyle/>
                    <a:p>
                      <a:pPr lvl="0" algn="ctr">
                        <a:spcBef>
                          <a:spcPct val="100000"/>
                        </a:spcBef>
                        <a:buClrTx/>
                      </a:pPr>
                      <a:r>
                        <a:rPr lang="en-US" sz="1400">
                          <a:solidFill>
                            <a:srgbClr val="000066"/>
                          </a:solidFill>
                          <a:latin typeface="Arial"/>
                          <a:ea typeface="+mn-ea"/>
                          <a:cs typeface="Arial"/>
                          <a:sym typeface="Arial"/>
                        </a:rPr>
                        <a:t>Concrete</a:t>
                      </a:r>
                      <a:endParaRPr lang="en-US" sz="1400">
                        <a:solidFill>
                          <a:srgbClr val="000066"/>
                        </a:solidFill>
                      </a:endParaRPr>
                    </a:p>
                  </a:txBody>
                  <a:tcPr marT="45718" marB="45718"/>
                </a:tc>
                <a:tc>
                  <a:txBody>
                    <a:bodyPr/>
                    <a:lstStyle/>
                    <a:p>
                      <a:pPr lvl="0" algn="ctr">
                        <a:spcBef>
                          <a:spcPct val="100000"/>
                        </a:spcBef>
                        <a:buClrTx/>
                      </a:pPr>
                      <a:r>
                        <a:rPr lang="en-US" sz="1400">
                          <a:solidFill>
                            <a:srgbClr val="000066"/>
                          </a:solidFill>
                          <a:latin typeface="Arial"/>
                          <a:ea typeface="+mn-ea"/>
                          <a:cs typeface="Arial"/>
                          <a:sym typeface="Arial"/>
                        </a:rPr>
                        <a:t>Mid</a:t>
                      </a:r>
                      <a:endParaRPr lang="en-US" sz="1400">
                        <a:solidFill>
                          <a:srgbClr val="000066"/>
                        </a:solidFill>
                      </a:endParaRPr>
                    </a:p>
                  </a:txBody>
                  <a:tcPr marT="45718" marB="45718"/>
                </a:tc>
                <a:tc>
                  <a:txBody>
                    <a:bodyPr/>
                    <a:lstStyle/>
                    <a:p>
                      <a:pPr lvl="0" algn="ctr">
                        <a:spcBef>
                          <a:spcPct val="100000"/>
                        </a:spcBef>
                        <a:buClrTx/>
                      </a:pPr>
                      <a:r>
                        <a:rPr lang="en-US" sz="1400">
                          <a:solidFill>
                            <a:srgbClr val="000066"/>
                          </a:solidFill>
                          <a:latin typeface="Arial"/>
                          <a:ea typeface="+mn-ea"/>
                          <a:cs typeface="Arial"/>
                          <a:sym typeface="Arial"/>
                        </a:rPr>
                        <a:t>COM6</a:t>
                      </a:r>
                      <a:endParaRPr lang="en-US" sz="1400">
                        <a:solidFill>
                          <a:srgbClr val="000066"/>
                        </a:solidFill>
                      </a:endParaRPr>
                    </a:p>
                  </a:txBody>
                  <a:tcPr marT="45718" marB="45718"/>
                </a:tc>
                <a:extLst>
                  <a:ext uri="{0D108BD9-81ED-4DB2-BD59-A6C34878D82A}">
                    <a16:rowId xmlns:a16="http://schemas.microsoft.com/office/drawing/2014/main" val="10002"/>
                  </a:ext>
                </a:extLst>
              </a:tr>
              <a:tr h="423979">
                <a:tc>
                  <a:txBody>
                    <a:bodyPr/>
                    <a:lstStyle/>
                    <a:p>
                      <a:pPr lvl="0" algn="ctr">
                        <a:spcBef>
                          <a:spcPct val="100000"/>
                        </a:spcBef>
                        <a:buClrTx/>
                      </a:pPr>
                      <a:r>
                        <a:rPr lang="en-US" sz="1400">
                          <a:solidFill>
                            <a:srgbClr val="000066"/>
                          </a:solidFill>
                          <a:latin typeface="Arial"/>
                          <a:ea typeface="+mn-ea"/>
                          <a:cs typeface="Arial"/>
                          <a:sym typeface="Arial"/>
                        </a:rPr>
                        <a:t>EFHL</a:t>
                      </a:r>
                      <a:endParaRPr lang="en-US" sz="1400">
                        <a:solidFill>
                          <a:srgbClr val="000066"/>
                        </a:solidFill>
                      </a:endParaRPr>
                    </a:p>
                  </a:txBody>
                  <a:tcPr marT="45718" marB="45718"/>
                </a:tc>
                <a:tc>
                  <a:txBody>
                    <a:bodyPr/>
                    <a:lstStyle/>
                    <a:p>
                      <a:pPr lvl="0" algn="ctr">
                        <a:spcBef>
                          <a:spcPct val="100000"/>
                        </a:spcBef>
                        <a:buClrTx/>
                      </a:pPr>
                      <a:r>
                        <a:rPr lang="en-US" sz="1400">
                          <a:solidFill>
                            <a:srgbClr val="000066"/>
                          </a:solidFill>
                          <a:latin typeface="Arial"/>
                          <a:ea typeface="+mn-ea"/>
                          <a:cs typeface="Arial"/>
                          <a:sym typeface="Arial"/>
                        </a:rPr>
                        <a:t>Medical Care</a:t>
                      </a:r>
                      <a:endParaRPr lang="en-US" sz="1400">
                        <a:solidFill>
                          <a:srgbClr val="000066"/>
                        </a:solidFill>
                      </a:endParaRPr>
                    </a:p>
                  </a:txBody>
                  <a:tcPr marT="45718" marB="45718"/>
                </a:tc>
                <a:tc>
                  <a:txBody>
                    <a:bodyPr/>
                    <a:lstStyle/>
                    <a:p>
                      <a:pPr lvl="0" algn="ctr">
                        <a:spcBef>
                          <a:spcPct val="100000"/>
                        </a:spcBef>
                        <a:buClrTx/>
                      </a:pPr>
                      <a:r>
                        <a:rPr lang="en-US" sz="1400">
                          <a:solidFill>
                            <a:srgbClr val="000066"/>
                          </a:solidFill>
                          <a:latin typeface="Arial"/>
                          <a:ea typeface="+mn-ea"/>
                          <a:cs typeface="Arial"/>
                          <a:sym typeface="Arial"/>
                        </a:rPr>
                        <a:t>Large Hospital</a:t>
                      </a:r>
                      <a:endParaRPr lang="en-US" sz="1400">
                        <a:solidFill>
                          <a:srgbClr val="000066"/>
                        </a:solidFill>
                      </a:endParaRPr>
                    </a:p>
                  </a:txBody>
                  <a:tcPr marT="45718" marB="45718"/>
                </a:tc>
                <a:tc>
                  <a:txBody>
                    <a:bodyPr/>
                    <a:lstStyle/>
                    <a:p>
                      <a:pPr lvl="0" algn="ctr">
                        <a:spcBef>
                          <a:spcPct val="100000"/>
                        </a:spcBef>
                        <a:buClrTx/>
                      </a:pPr>
                      <a:r>
                        <a:rPr lang="en-US" sz="1400">
                          <a:solidFill>
                            <a:srgbClr val="000066"/>
                          </a:solidFill>
                          <a:latin typeface="Arial"/>
                          <a:ea typeface="+mn-ea"/>
                          <a:cs typeface="Arial"/>
                          <a:sym typeface="Arial"/>
                        </a:rPr>
                        <a:t>Concrete</a:t>
                      </a:r>
                      <a:endParaRPr lang="en-US" sz="1400">
                        <a:solidFill>
                          <a:srgbClr val="000066"/>
                        </a:solidFill>
                      </a:endParaRPr>
                    </a:p>
                  </a:txBody>
                  <a:tcPr marT="45718" marB="45718"/>
                </a:tc>
                <a:tc>
                  <a:txBody>
                    <a:bodyPr/>
                    <a:lstStyle/>
                    <a:p>
                      <a:pPr lvl="0" algn="ctr">
                        <a:spcBef>
                          <a:spcPct val="100000"/>
                        </a:spcBef>
                        <a:buClrTx/>
                      </a:pPr>
                      <a:r>
                        <a:rPr lang="en-US" sz="1400">
                          <a:solidFill>
                            <a:srgbClr val="000066"/>
                          </a:solidFill>
                          <a:latin typeface="Arial"/>
                          <a:ea typeface="+mn-ea"/>
                          <a:cs typeface="Arial"/>
                          <a:sym typeface="Arial"/>
                        </a:rPr>
                        <a:t>Mid</a:t>
                      </a:r>
                      <a:endParaRPr lang="en-US" sz="1400">
                        <a:solidFill>
                          <a:srgbClr val="000066"/>
                        </a:solidFill>
                      </a:endParaRPr>
                    </a:p>
                  </a:txBody>
                  <a:tcPr marT="45718" marB="45718"/>
                </a:tc>
                <a:tc>
                  <a:txBody>
                    <a:bodyPr/>
                    <a:lstStyle/>
                    <a:p>
                      <a:pPr lvl="0" algn="ctr">
                        <a:spcBef>
                          <a:spcPct val="100000"/>
                        </a:spcBef>
                        <a:buClrTx/>
                      </a:pPr>
                      <a:r>
                        <a:rPr lang="en-US" sz="1400">
                          <a:solidFill>
                            <a:srgbClr val="000066"/>
                          </a:solidFill>
                          <a:latin typeface="Arial"/>
                          <a:ea typeface="+mn-ea"/>
                          <a:cs typeface="Arial"/>
                          <a:sym typeface="Arial"/>
                        </a:rPr>
                        <a:t>COM6</a:t>
                      </a:r>
                      <a:endParaRPr lang="en-US" sz="1400">
                        <a:solidFill>
                          <a:srgbClr val="000066"/>
                        </a:solidFill>
                      </a:endParaRPr>
                    </a:p>
                  </a:txBody>
                  <a:tcPr marT="45718" marB="45718"/>
                </a:tc>
                <a:extLst>
                  <a:ext uri="{0D108BD9-81ED-4DB2-BD59-A6C34878D82A}">
                    <a16:rowId xmlns:a16="http://schemas.microsoft.com/office/drawing/2014/main" val="10003"/>
                  </a:ext>
                </a:extLst>
              </a:tr>
              <a:tr h="423979">
                <a:tc>
                  <a:txBody>
                    <a:bodyPr/>
                    <a:lstStyle/>
                    <a:p>
                      <a:pPr lvl="0" algn="ctr">
                        <a:spcBef>
                          <a:spcPct val="100000"/>
                        </a:spcBef>
                        <a:buClrTx/>
                      </a:pPr>
                      <a:r>
                        <a:rPr lang="en-US" sz="1400">
                          <a:solidFill>
                            <a:srgbClr val="000066"/>
                          </a:solidFill>
                          <a:latin typeface="Arial"/>
                          <a:ea typeface="+mn-ea"/>
                          <a:cs typeface="Arial"/>
                          <a:sym typeface="Arial"/>
                        </a:rPr>
                        <a:t>EFMC</a:t>
                      </a:r>
                      <a:endParaRPr lang="en-US" sz="1400">
                        <a:solidFill>
                          <a:srgbClr val="000066"/>
                        </a:solidFill>
                      </a:endParaRPr>
                    </a:p>
                  </a:txBody>
                  <a:tcPr marT="45718" marB="45718"/>
                </a:tc>
                <a:tc>
                  <a:txBody>
                    <a:bodyPr/>
                    <a:lstStyle/>
                    <a:p>
                      <a:pPr lvl="0" algn="ctr">
                        <a:spcBef>
                          <a:spcPct val="100000"/>
                        </a:spcBef>
                        <a:buClrTx/>
                      </a:pPr>
                      <a:r>
                        <a:rPr lang="en-US" sz="1400">
                          <a:solidFill>
                            <a:srgbClr val="000066"/>
                          </a:solidFill>
                          <a:latin typeface="Arial"/>
                          <a:ea typeface="+mn-ea"/>
                          <a:cs typeface="Arial"/>
                          <a:sym typeface="Arial"/>
                        </a:rPr>
                        <a:t>Medical Care</a:t>
                      </a:r>
                      <a:endParaRPr lang="en-US" sz="1400">
                        <a:solidFill>
                          <a:srgbClr val="000066"/>
                        </a:solidFill>
                      </a:endParaRPr>
                    </a:p>
                  </a:txBody>
                  <a:tcPr marT="45718" marB="45718"/>
                </a:tc>
                <a:tc>
                  <a:txBody>
                    <a:bodyPr/>
                    <a:lstStyle/>
                    <a:p>
                      <a:pPr lvl="0" algn="ctr">
                        <a:spcBef>
                          <a:spcPct val="100000"/>
                        </a:spcBef>
                        <a:buClrTx/>
                      </a:pPr>
                      <a:r>
                        <a:rPr lang="en-US" sz="1400">
                          <a:solidFill>
                            <a:srgbClr val="000066"/>
                          </a:solidFill>
                          <a:latin typeface="Arial"/>
                          <a:ea typeface="+mn-ea"/>
                          <a:cs typeface="Arial"/>
                          <a:sym typeface="Arial"/>
                        </a:rPr>
                        <a:t>Medical Center</a:t>
                      </a:r>
                      <a:endParaRPr lang="en-US" sz="1400">
                        <a:solidFill>
                          <a:srgbClr val="000066"/>
                        </a:solidFill>
                      </a:endParaRPr>
                    </a:p>
                  </a:txBody>
                  <a:tcPr marT="45718" marB="45718"/>
                </a:tc>
                <a:tc>
                  <a:txBody>
                    <a:bodyPr/>
                    <a:lstStyle/>
                    <a:p>
                      <a:pPr lvl="0" algn="ctr">
                        <a:spcBef>
                          <a:spcPct val="100000"/>
                        </a:spcBef>
                        <a:buClrTx/>
                      </a:pPr>
                      <a:r>
                        <a:rPr lang="en-US" sz="1400">
                          <a:solidFill>
                            <a:srgbClr val="000066"/>
                          </a:solidFill>
                          <a:latin typeface="Arial"/>
                          <a:ea typeface="+mn-ea"/>
                          <a:cs typeface="Arial"/>
                          <a:sym typeface="Arial"/>
                        </a:rPr>
                        <a:t>Concrete</a:t>
                      </a:r>
                      <a:endParaRPr lang="en-US" sz="1400">
                        <a:solidFill>
                          <a:srgbClr val="000066"/>
                        </a:solidFill>
                      </a:endParaRPr>
                    </a:p>
                  </a:txBody>
                  <a:tcPr marT="45718" marB="45718"/>
                </a:tc>
                <a:tc>
                  <a:txBody>
                    <a:bodyPr/>
                    <a:lstStyle/>
                    <a:p>
                      <a:pPr lvl="0" algn="ctr">
                        <a:spcBef>
                          <a:spcPct val="100000"/>
                        </a:spcBef>
                        <a:buClrTx/>
                      </a:pPr>
                      <a:r>
                        <a:rPr lang="en-US" sz="1400">
                          <a:solidFill>
                            <a:srgbClr val="000066"/>
                          </a:solidFill>
                          <a:latin typeface="Arial"/>
                          <a:ea typeface="+mn-ea"/>
                          <a:cs typeface="Arial"/>
                          <a:sym typeface="Arial"/>
                        </a:rPr>
                        <a:t>Low</a:t>
                      </a:r>
                      <a:endParaRPr lang="en-US" sz="1400">
                        <a:solidFill>
                          <a:srgbClr val="000066"/>
                        </a:solidFill>
                      </a:endParaRPr>
                    </a:p>
                  </a:txBody>
                  <a:tcPr marT="45718" marB="45718"/>
                </a:tc>
                <a:tc>
                  <a:txBody>
                    <a:bodyPr/>
                    <a:lstStyle/>
                    <a:p>
                      <a:pPr lvl="0" algn="ctr">
                        <a:spcBef>
                          <a:spcPct val="100000"/>
                        </a:spcBef>
                        <a:buClrTx/>
                      </a:pPr>
                      <a:r>
                        <a:rPr lang="en-US" sz="1400">
                          <a:solidFill>
                            <a:srgbClr val="000066"/>
                          </a:solidFill>
                          <a:latin typeface="Arial"/>
                          <a:ea typeface="+mn-ea"/>
                          <a:cs typeface="Arial"/>
                          <a:sym typeface="Arial"/>
                        </a:rPr>
                        <a:t>COM7</a:t>
                      </a:r>
                      <a:endParaRPr lang="en-US" sz="1400">
                        <a:solidFill>
                          <a:srgbClr val="000066"/>
                        </a:solidFill>
                      </a:endParaRPr>
                    </a:p>
                  </a:txBody>
                  <a:tcPr marT="45718" marB="45718"/>
                </a:tc>
                <a:extLst>
                  <a:ext uri="{0D108BD9-81ED-4DB2-BD59-A6C34878D82A}">
                    <a16:rowId xmlns:a16="http://schemas.microsoft.com/office/drawing/2014/main" val="10004"/>
                  </a:ext>
                </a:extLst>
              </a:tr>
              <a:tr h="555883">
                <a:tc>
                  <a:txBody>
                    <a:bodyPr/>
                    <a:lstStyle/>
                    <a:p>
                      <a:pPr lvl="0" algn="ctr">
                        <a:spcBef>
                          <a:spcPct val="100000"/>
                        </a:spcBef>
                        <a:buClrTx/>
                      </a:pPr>
                      <a:r>
                        <a:rPr lang="en-US" sz="1400">
                          <a:solidFill>
                            <a:srgbClr val="000066"/>
                          </a:solidFill>
                          <a:latin typeface="Arial"/>
                          <a:ea typeface="+mn-ea"/>
                          <a:cs typeface="Arial"/>
                          <a:sym typeface="Arial"/>
                        </a:rPr>
                        <a:t>EFFS</a:t>
                      </a:r>
                      <a:endParaRPr lang="en-US" sz="1400">
                        <a:solidFill>
                          <a:srgbClr val="000066"/>
                        </a:solidFill>
                      </a:endParaRPr>
                    </a:p>
                  </a:txBody>
                  <a:tcPr marT="45718" marB="45718"/>
                </a:tc>
                <a:tc>
                  <a:txBody>
                    <a:bodyPr/>
                    <a:lstStyle/>
                    <a:p>
                      <a:pPr lvl="0" algn="ctr">
                        <a:spcBef>
                          <a:spcPct val="100000"/>
                        </a:spcBef>
                        <a:buClrTx/>
                      </a:pPr>
                      <a:r>
                        <a:rPr lang="en-US" sz="1400">
                          <a:solidFill>
                            <a:srgbClr val="000066"/>
                          </a:solidFill>
                          <a:latin typeface="Arial"/>
                          <a:ea typeface="+mn-ea"/>
                          <a:cs typeface="Arial"/>
                          <a:sym typeface="Arial"/>
                        </a:rPr>
                        <a:t>Emergency Response</a:t>
                      </a:r>
                      <a:endParaRPr lang="en-US" sz="1400">
                        <a:solidFill>
                          <a:srgbClr val="000066"/>
                        </a:solidFill>
                      </a:endParaRPr>
                    </a:p>
                  </a:txBody>
                  <a:tcPr marT="45718" marB="45718"/>
                </a:tc>
                <a:tc>
                  <a:txBody>
                    <a:bodyPr/>
                    <a:lstStyle/>
                    <a:p>
                      <a:pPr lvl="0" algn="ctr">
                        <a:spcBef>
                          <a:spcPct val="100000"/>
                        </a:spcBef>
                        <a:buClrTx/>
                      </a:pPr>
                      <a:r>
                        <a:rPr lang="en-US" sz="1400">
                          <a:solidFill>
                            <a:srgbClr val="000066"/>
                          </a:solidFill>
                          <a:latin typeface="Arial"/>
                          <a:ea typeface="+mn-ea"/>
                          <a:cs typeface="Arial"/>
                          <a:sym typeface="Arial"/>
                        </a:rPr>
                        <a:t>Fire Station</a:t>
                      </a:r>
                      <a:endParaRPr lang="en-US" sz="1400">
                        <a:solidFill>
                          <a:srgbClr val="000066"/>
                        </a:solidFill>
                      </a:endParaRPr>
                    </a:p>
                  </a:txBody>
                  <a:tcPr marT="45718" marB="45718"/>
                </a:tc>
                <a:tc>
                  <a:txBody>
                    <a:bodyPr/>
                    <a:lstStyle/>
                    <a:p>
                      <a:pPr lvl="0" algn="ctr">
                        <a:spcBef>
                          <a:spcPct val="100000"/>
                        </a:spcBef>
                        <a:buClrTx/>
                      </a:pPr>
                      <a:r>
                        <a:rPr lang="en-US" sz="1400">
                          <a:solidFill>
                            <a:srgbClr val="000066"/>
                          </a:solidFill>
                          <a:latin typeface="Arial"/>
                          <a:ea typeface="+mn-ea"/>
                          <a:cs typeface="Arial"/>
                          <a:sym typeface="Arial"/>
                        </a:rPr>
                        <a:t>Concrete</a:t>
                      </a:r>
                      <a:endParaRPr lang="en-US" sz="1400">
                        <a:solidFill>
                          <a:srgbClr val="000066"/>
                        </a:solidFill>
                      </a:endParaRPr>
                    </a:p>
                  </a:txBody>
                  <a:tcPr marT="45718" marB="45718"/>
                </a:tc>
                <a:tc>
                  <a:txBody>
                    <a:bodyPr/>
                    <a:lstStyle/>
                    <a:p>
                      <a:pPr lvl="0" algn="ctr">
                        <a:spcBef>
                          <a:spcPct val="100000"/>
                        </a:spcBef>
                        <a:buClrTx/>
                      </a:pPr>
                      <a:r>
                        <a:rPr lang="en-US" sz="1400">
                          <a:solidFill>
                            <a:srgbClr val="000066"/>
                          </a:solidFill>
                          <a:latin typeface="Arial"/>
                          <a:ea typeface="+mn-ea"/>
                          <a:cs typeface="Arial"/>
                          <a:sym typeface="Arial"/>
                        </a:rPr>
                        <a:t>Low</a:t>
                      </a:r>
                      <a:endParaRPr lang="en-US" sz="1400">
                        <a:solidFill>
                          <a:srgbClr val="000066"/>
                        </a:solidFill>
                      </a:endParaRPr>
                    </a:p>
                  </a:txBody>
                  <a:tcPr marT="45718" marB="45718"/>
                </a:tc>
                <a:tc>
                  <a:txBody>
                    <a:bodyPr/>
                    <a:lstStyle/>
                    <a:p>
                      <a:pPr lvl="0" algn="ctr">
                        <a:spcBef>
                          <a:spcPct val="100000"/>
                        </a:spcBef>
                        <a:buClrTx/>
                      </a:pPr>
                      <a:r>
                        <a:rPr lang="en-US" sz="1400" dirty="0">
                          <a:solidFill>
                            <a:srgbClr val="000066"/>
                          </a:solidFill>
                          <a:latin typeface="Arial"/>
                          <a:ea typeface="+mn-ea"/>
                          <a:cs typeface="Arial"/>
                          <a:sym typeface="Arial"/>
                        </a:rPr>
                        <a:t>GOV2</a:t>
                      </a:r>
                      <a:endParaRPr lang="en-US" sz="1400" dirty="0">
                        <a:solidFill>
                          <a:srgbClr val="000066"/>
                        </a:solidFill>
                      </a:endParaRPr>
                    </a:p>
                  </a:txBody>
                  <a:tcPr marT="45718" marB="45718"/>
                </a:tc>
                <a:extLst>
                  <a:ext uri="{0D108BD9-81ED-4DB2-BD59-A6C34878D82A}">
                    <a16:rowId xmlns:a16="http://schemas.microsoft.com/office/drawing/2014/main" val="10005"/>
                  </a:ext>
                </a:extLst>
              </a:tr>
              <a:tr h="555883">
                <a:tc>
                  <a:txBody>
                    <a:bodyPr/>
                    <a:lstStyle/>
                    <a:p>
                      <a:pPr lvl="0" algn="ctr">
                        <a:spcBef>
                          <a:spcPct val="100000"/>
                        </a:spcBef>
                        <a:buClrTx/>
                      </a:pPr>
                      <a:r>
                        <a:rPr lang="en-US" sz="1400">
                          <a:solidFill>
                            <a:srgbClr val="000066"/>
                          </a:solidFill>
                          <a:latin typeface="Arial"/>
                          <a:ea typeface="+mn-ea"/>
                          <a:cs typeface="Arial"/>
                          <a:sym typeface="Arial"/>
                        </a:rPr>
                        <a:t>EFPS</a:t>
                      </a:r>
                      <a:endParaRPr lang="en-US" sz="1400">
                        <a:solidFill>
                          <a:srgbClr val="000066"/>
                        </a:solidFill>
                      </a:endParaRPr>
                    </a:p>
                  </a:txBody>
                  <a:tcPr marT="45718" marB="45718"/>
                </a:tc>
                <a:tc>
                  <a:txBody>
                    <a:bodyPr/>
                    <a:lstStyle/>
                    <a:p>
                      <a:pPr lvl="0" algn="ctr">
                        <a:spcBef>
                          <a:spcPct val="100000"/>
                        </a:spcBef>
                        <a:buClrTx/>
                      </a:pPr>
                      <a:r>
                        <a:rPr lang="en-US" sz="1400">
                          <a:solidFill>
                            <a:srgbClr val="000066"/>
                          </a:solidFill>
                          <a:latin typeface="Arial"/>
                          <a:ea typeface="+mn-ea"/>
                          <a:cs typeface="Arial"/>
                          <a:sym typeface="Arial"/>
                        </a:rPr>
                        <a:t>Emergency Response</a:t>
                      </a:r>
                      <a:endParaRPr lang="en-US" sz="1400">
                        <a:solidFill>
                          <a:srgbClr val="000066"/>
                        </a:solidFill>
                      </a:endParaRPr>
                    </a:p>
                  </a:txBody>
                  <a:tcPr marT="45718" marB="45718"/>
                </a:tc>
                <a:tc>
                  <a:txBody>
                    <a:bodyPr/>
                    <a:lstStyle/>
                    <a:p>
                      <a:pPr lvl="0" algn="ctr">
                        <a:spcBef>
                          <a:spcPct val="100000"/>
                        </a:spcBef>
                        <a:buClrTx/>
                      </a:pPr>
                      <a:r>
                        <a:rPr lang="en-US" sz="1400">
                          <a:solidFill>
                            <a:srgbClr val="000066"/>
                          </a:solidFill>
                          <a:latin typeface="Arial"/>
                          <a:ea typeface="+mn-ea"/>
                          <a:cs typeface="Arial"/>
                          <a:sym typeface="Arial"/>
                        </a:rPr>
                        <a:t>Police Station</a:t>
                      </a:r>
                      <a:endParaRPr lang="en-US" sz="1400">
                        <a:solidFill>
                          <a:srgbClr val="000066"/>
                        </a:solidFill>
                      </a:endParaRPr>
                    </a:p>
                  </a:txBody>
                  <a:tcPr marT="45718" marB="45718"/>
                </a:tc>
                <a:tc>
                  <a:txBody>
                    <a:bodyPr/>
                    <a:lstStyle/>
                    <a:p>
                      <a:pPr lvl="0" algn="ctr">
                        <a:spcBef>
                          <a:spcPct val="100000"/>
                        </a:spcBef>
                        <a:buClrTx/>
                      </a:pPr>
                      <a:r>
                        <a:rPr lang="en-US" sz="1400">
                          <a:solidFill>
                            <a:srgbClr val="000066"/>
                          </a:solidFill>
                          <a:latin typeface="Arial"/>
                          <a:ea typeface="+mn-ea"/>
                          <a:cs typeface="Arial"/>
                          <a:sym typeface="Arial"/>
                        </a:rPr>
                        <a:t>Concrete</a:t>
                      </a:r>
                      <a:endParaRPr lang="en-US" sz="1400">
                        <a:solidFill>
                          <a:srgbClr val="000066"/>
                        </a:solidFill>
                      </a:endParaRPr>
                    </a:p>
                  </a:txBody>
                  <a:tcPr marT="45718" marB="45718"/>
                </a:tc>
                <a:tc>
                  <a:txBody>
                    <a:bodyPr/>
                    <a:lstStyle/>
                    <a:p>
                      <a:pPr lvl="0" algn="ctr">
                        <a:spcBef>
                          <a:spcPct val="100000"/>
                        </a:spcBef>
                        <a:buClrTx/>
                      </a:pPr>
                      <a:r>
                        <a:rPr lang="en-US" sz="1400">
                          <a:solidFill>
                            <a:srgbClr val="000066"/>
                          </a:solidFill>
                          <a:latin typeface="Arial"/>
                          <a:ea typeface="+mn-ea"/>
                          <a:cs typeface="Arial"/>
                          <a:sym typeface="Arial"/>
                        </a:rPr>
                        <a:t>Low</a:t>
                      </a:r>
                      <a:endParaRPr lang="en-US" sz="1400">
                        <a:solidFill>
                          <a:srgbClr val="000066"/>
                        </a:solidFill>
                      </a:endParaRPr>
                    </a:p>
                  </a:txBody>
                  <a:tcPr marT="45718" marB="45718"/>
                </a:tc>
                <a:tc>
                  <a:txBody>
                    <a:bodyPr/>
                    <a:lstStyle/>
                    <a:p>
                      <a:pPr lvl="0" algn="ctr">
                        <a:spcBef>
                          <a:spcPct val="100000"/>
                        </a:spcBef>
                        <a:buClrTx/>
                      </a:pPr>
                      <a:r>
                        <a:rPr lang="en-US" sz="1400">
                          <a:solidFill>
                            <a:srgbClr val="000066"/>
                          </a:solidFill>
                          <a:latin typeface="Arial"/>
                          <a:ea typeface="+mn-ea"/>
                          <a:cs typeface="Arial"/>
                          <a:sym typeface="Arial"/>
                        </a:rPr>
                        <a:t>GOV2</a:t>
                      </a:r>
                      <a:endParaRPr lang="en-US" sz="1400">
                        <a:solidFill>
                          <a:srgbClr val="000066"/>
                        </a:solidFill>
                      </a:endParaRPr>
                    </a:p>
                  </a:txBody>
                  <a:tcPr marT="45718" marB="45718"/>
                </a:tc>
                <a:extLst>
                  <a:ext uri="{0D108BD9-81ED-4DB2-BD59-A6C34878D82A}">
                    <a16:rowId xmlns:a16="http://schemas.microsoft.com/office/drawing/2014/main" val="10006"/>
                  </a:ext>
                </a:extLst>
              </a:tr>
              <a:tr h="555883">
                <a:tc>
                  <a:txBody>
                    <a:bodyPr/>
                    <a:lstStyle/>
                    <a:p>
                      <a:pPr lvl="0" algn="ctr">
                        <a:spcBef>
                          <a:spcPct val="100000"/>
                        </a:spcBef>
                        <a:buClrTx/>
                      </a:pPr>
                      <a:r>
                        <a:rPr lang="en-US" sz="1400">
                          <a:solidFill>
                            <a:srgbClr val="000066"/>
                          </a:solidFill>
                          <a:latin typeface="Arial"/>
                          <a:ea typeface="+mn-ea"/>
                          <a:cs typeface="Arial"/>
                          <a:sym typeface="Arial"/>
                        </a:rPr>
                        <a:t>EFEO</a:t>
                      </a:r>
                      <a:endParaRPr lang="en-US" sz="1400">
                        <a:solidFill>
                          <a:srgbClr val="000066"/>
                        </a:solidFill>
                      </a:endParaRPr>
                    </a:p>
                  </a:txBody>
                  <a:tcPr marT="45718" marB="45718"/>
                </a:tc>
                <a:tc>
                  <a:txBody>
                    <a:bodyPr/>
                    <a:lstStyle/>
                    <a:p>
                      <a:pPr lvl="0" algn="ctr">
                        <a:spcBef>
                          <a:spcPct val="100000"/>
                        </a:spcBef>
                        <a:buClrTx/>
                      </a:pPr>
                      <a:r>
                        <a:rPr lang="en-US" sz="1400">
                          <a:solidFill>
                            <a:srgbClr val="000066"/>
                          </a:solidFill>
                          <a:latin typeface="Arial"/>
                          <a:ea typeface="+mn-ea"/>
                          <a:cs typeface="Arial"/>
                          <a:sym typeface="Arial"/>
                        </a:rPr>
                        <a:t>Emergency Response</a:t>
                      </a:r>
                      <a:endParaRPr lang="en-US" sz="1400">
                        <a:solidFill>
                          <a:srgbClr val="000066"/>
                        </a:solidFill>
                      </a:endParaRPr>
                    </a:p>
                  </a:txBody>
                  <a:tcPr marT="45718" marB="45718"/>
                </a:tc>
                <a:tc>
                  <a:txBody>
                    <a:bodyPr/>
                    <a:lstStyle/>
                    <a:p>
                      <a:pPr lvl="0" algn="ctr">
                        <a:spcBef>
                          <a:spcPct val="100000"/>
                        </a:spcBef>
                        <a:buClrTx/>
                      </a:pPr>
                      <a:r>
                        <a:rPr lang="en-US" sz="1400">
                          <a:solidFill>
                            <a:srgbClr val="000066"/>
                          </a:solidFill>
                          <a:latin typeface="Arial"/>
                          <a:ea typeface="+mn-ea"/>
                          <a:cs typeface="Arial"/>
                          <a:sym typeface="Arial"/>
                        </a:rPr>
                        <a:t>Emergency Operations</a:t>
                      </a:r>
                      <a:endParaRPr lang="en-US" sz="1400">
                        <a:solidFill>
                          <a:srgbClr val="000066"/>
                        </a:solidFill>
                      </a:endParaRPr>
                    </a:p>
                  </a:txBody>
                  <a:tcPr marT="45718" marB="45718"/>
                </a:tc>
                <a:tc>
                  <a:txBody>
                    <a:bodyPr/>
                    <a:lstStyle/>
                    <a:p>
                      <a:pPr lvl="0" algn="ctr">
                        <a:spcBef>
                          <a:spcPct val="100000"/>
                        </a:spcBef>
                        <a:buClrTx/>
                      </a:pPr>
                      <a:r>
                        <a:rPr lang="en-US" sz="1400">
                          <a:solidFill>
                            <a:srgbClr val="000066"/>
                          </a:solidFill>
                          <a:latin typeface="Arial"/>
                          <a:ea typeface="+mn-ea"/>
                          <a:cs typeface="Arial"/>
                          <a:sym typeface="Arial"/>
                        </a:rPr>
                        <a:t>Concrete</a:t>
                      </a:r>
                      <a:endParaRPr lang="en-US" sz="1400">
                        <a:solidFill>
                          <a:srgbClr val="000066"/>
                        </a:solidFill>
                      </a:endParaRPr>
                    </a:p>
                  </a:txBody>
                  <a:tcPr marT="45718" marB="45718"/>
                </a:tc>
                <a:tc>
                  <a:txBody>
                    <a:bodyPr/>
                    <a:lstStyle/>
                    <a:p>
                      <a:pPr lvl="0" algn="ctr">
                        <a:spcBef>
                          <a:spcPct val="100000"/>
                        </a:spcBef>
                        <a:buClrTx/>
                      </a:pPr>
                      <a:r>
                        <a:rPr lang="en-US" sz="1400">
                          <a:solidFill>
                            <a:srgbClr val="000066"/>
                          </a:solidFill>
                          <a:latin typeface="Arial"/>
                          <a:ea typeface="+mn-ea"/>
                          <a:cs typeface="Arial"/>
                          <a:sym typeface="Arial"/>
                        </a:rPr>
                        <a:t>Low</a:t>
                      </a:r>
                      <a:endParaRPr lang="en-US" sz="1400">
                        <a:solidFill>
                          <a:srgbClr val="000066"/>
                        </a:solidFill>
                      </a:endParaRPr>
                    </a:p>
                  </a:txBody>
                  <a:tcPr marT="45718" marB="45718"/>
                </a:tc>
                <a:tc>
                  <a:txBody>
                    <a:bodyPr/>
                    <a:lstStyle/>
                    <a:p>
                      <a:pPr lvl="0" algn="ctr">
                        <a:spcBef>
                          <a:spcPct val="100000"/>
                        </a:spcBef>
                        <a:buClrTx/>
                      </a:pPr>
                      <a:r>
                        <a:rPr lang="en-US" sz="1400">
                          <a:solidFill>
                            <a:srgbClr val="000066"/>
                          </a:solidFill>
                          <a:latin typeface="Arial"/>
                          <a:ea typeface="+mn-ea"/>
                          <a:cs typeface="Arial"/>
                          <a:sym typeface="Arial"/>
                        </a:rPr>
                        <a:t>GOV2</a:t>
                      </a:r>
                      <a:endParaRPr lang="en-US" sz="1400">
                        <a:solidFill>
                          <a:srgbClr val="000066"/>
                        </a:solidFill>
                      </a:endParaRPr>
                    </a:p>
                  </a:txBody>
                  <a:tcPr marT="45718" marB="45718"/>
                </a:tc>
                <a:extLst>
                  <a:ext uri="{0D108BD9-81ED-4DB2-BD59-A6C34878D82A}">
                    <a16:rowId xmlns:a16="http://schemas.microsoft.com/office/drawing/2014/main" val="10007"/>
                  </a:ext>
                </a:extLst>
              </a:tr>
              <a:tr h="292074">
                <a:tc>
                  <a:txBody>
                    <a:bodyPr/>
                    <a:lstStyle/>
                    <a:p>
                      <a:pPr lvl="0" algn="ctr">
                        <a:spcBef>
                          <a:spcPct val="100000"/>
                        </a:spcBef>
                        <a:buClrTx/>
                      </a:pPr>
                      <a:r>
                        <a:rPr lang="en-US" sz="1400">
                          <a:solidFill>
                            <a:srgbClr val="000066"/>
                          </a:solidFill>
                          <a:latin typeface="Arial"/>
                          <a:ea typeface="+mn-ea"/>
                          <a:cs typeface="Arial"/>
                          <a:sym typeface="Arial"/>
                        </a:rPr>
                        <a:t>EFS1</a:t>
                      </a:r>
                      <a:endParaRPr lang="en-US" sz="1400">
                        <a:solidFill>
                          <a:srgbClr val="000066"/>
                        </a:solidFill>
                      </a:endParaRPr>
                    </a:p>
                  </a:txBody>
                  <a:tcPr marT="45718" marB="45718"/>
                </a:tc>
                <a:tc>
                  <a:txBody>
                    <a:bodyPr/>
                    <a:lstStyle/>
                    <a:p>
                      <a:pPr lvl="0" algn="ctr">
                        <a:spcBef>
                          <a:spcPct val="100000"/>
                        </a:spcBef>
                        <a:buClrTx/>
                      </a:pPr>
                      <a:r>
                        <a:rPr lang="en-US" sz="1400">
                          <a:solidFill>
                            <a:srgbClr val="000066"/>
                          </a:solidFill>
                          <a:latin typeface="Arial"/>
                          <a:ea typeface="+mn-ea"/>
                          <a:cs typeface="Arial"/>
                          <a:sym typeface="Arial"/>
                        </a:rPr>
                        <a:t>School</a:t>
                      </a:r>
                      <a:endParaRPr lang="en-US" sz="1400">
                        <a:solidFill>
                          <a:srgbClr val="000066"/>
                        </a:solidFill>
                      </a:endParaRPr>
                    </a:p>
                  </a:txBody>
                  <a:tcPr marT="45718" marB="45718"/>
                </a:tc>
                <a:tc>
                  <a:txBody>
                    <a:bodyPr/>
                    <a:lstStyle/>
                    <a:p>
                      <a:pPr lvl="0" algn="ctr">
                        <a:spcBef>
                          <a:spcPct val="100000"/>
                        </a:spcBef>
                        <a:buClrTx/>
                      </a:pPr>
                      <a:r>
                        <a:rPr lang="en-US" sz="1400">
                          <a:solidFill>
                            <a:srgbClr val="000066"/>
                          </a:solidFill>
                          <a:latin typeface="Arial"/>
                          <a:ea typeface="+mn-ea"/>
                          <a:cs typeface="Arial"/>
                          <a:sym typeface="Arial"/>
                        </a:rPr>
                        <a:t>School</a:t>
                      </a:r>
                      <a:endParaRPr lang="en-US" sz="1400">
                        <a:solidFill>
                          <a:srgbClr val="000066"/>
                        </a:solidFill>
                      </a:endParaRPr>
                    </a:p>
                  </a:txBody>
                  <a:tcPr marT="45718" marB="45718"/>
                </a:tc>
                <a:tc>
                  <a:txBody>
                    <a:bodyPr/>
                    <a:lstStyle/>
                    <a:p>
                      <a:pPr lvl="0" algn="ctr">
                        <a:spcBef>
                          <a:spcPct val="100000"/>
                        </a:spcBef>
                        <a:buClrTx/>
                      </a:pPr>
                      <a:r>
                        <a:rPr lang="en-US" sz="1400">
                          <a:solidFill>
                            <a:srgbClr val="000066"/>
                          </a:solidFill>
                          <a:latin typeface="Arial"/>
                          <a:ea typeface="+mn-ea"/>
                          <a:cs typeface="Arial"/>
                          <a:sym typeface="Arial"/>
                        </a:rPr>
                        <a:t>Brick</a:t>
                      </a:r>
                      <a:endParaRPr lang="en-US" sz="1400">
                        <a:solidFill>
                          <a:srgbClr val="000066"/>
                        </a:solidFill>
                      </a:endParaRPr>
                    </a:p>
                  </a:txBody>
                  <a:tcPr marT="45718" marB="45718"/>
                </a:tc>
                <a:tc>
                  <a:txBody>
                    <a:bodyPr/>
                    <a:lstStyle/>
                    <a:p>
                      <a:pPr lvl="0" algn="ctr">
                        <a:spcBef>
                          <a:spcPct val="100000"/>
                        </a:spcBef>
                        <a:buClrTx/>
                      </a:pPr>
                      <a:r>
                        <a:rPr lang="en-US" sz="1400">
                          <a:solidFill>
                            <a:srgbClr val="000066"/>
                          </a:solidFill>
                          <a:latin typeface="Arial"/>
                          <a:ea typeface="+mn-ea"/>
                          <a:cs typeface="Arial"/>
                          <a:sym typeface="Arial"/>
                        </a:rPr>
                        <a:t>Low</a:t>
                      </a:r>
                      <a:endParaRPr lang="en-US" sz="1400">
                        <a:solidFill>
                          <a:srgbClr val="000066"/>
                        </a:solidFill>
                      </a:endParaRPr>
                    </a:p>
                  </a:txBody>
                  <a:tcPr marT="45718" marB="45718"/>
                </a:tc>
                <a:tc>
                  <a:txBody>
                    <a:bodyPr/>
                    <a:lstStyle/>
                    <a:p>
                      <a:pPr lvl="0" algn="ctr">
                        <a:spcBef>
                          <a:spcPct val="100000"/>
                        </a:spcBef>
                        <a:buClrTx/>
                      </a:pPr>
                      <a:r>
                        <a:rPr lang="en-US" sz="1400">
                          <a:solidFill>
                            <a:srgbClr val="000066"/>
                          </a:solidFill>
                          <a:latin typeface="Arial"/>
                          <a:ea typeface="+mn-ea"/>
                          <a:cs typeface="Arial"/>
                          <a:sym typeface="Arial"/>
                        </a:rPr>
                        <a:t>EDU1</a:t>
                      </a:r>
                      <a:endParaRPr lang="en-US" sz="1400">
                        <a:solidFill>
                          <a:srgbClr val="000066"/>
                        </a:solidFill>
                      </a:endParaRPr>
                    </a:p>
                  </a:txBody>
                  <a:tcPr marT="45718" marB="45718"/>
                </a:tc>
                <a:extLst>
                  <a:ext uri="{0D108BD9-81ED-4DB2-BD59-A6C34878D82A}">
                    <a16:rowId xmlns:a16="http://schemas.microsoft.com/office/drawing/2014/main" val="10008"/>
                  </a:ext>
                </a:extLst>
              </a:tr>
              <a:tr h="292074">
                <a:tc>
                  <a:txBody>
                    <a:bodyPr/>
                    <a:lstStyle/>
                    <a:p>
                      <a:pPr lvl="0" algn="ctr">
                        <a:spcBef>
                          <a:spcPct val="100000"/>
                        </a:spcBef>
                        <a:buClrTx/>
                      </a:pPr>
                      <a:r>
                        <a:rPr lang="en-US" sz="1400">
                          <a:solidFill>
                            <a:srgbClr val="000066"/>
                          </a:solidFill>
                          <a:latin typeface="Arial"/>
                          <a:ea typeface="+mn-ea"/>
                          <a:cs typeface="Arial"/>
                          <a:sym typeface="Arial"/>
                        </a:rPr>
                        <a:t>EFS2</a:t>
                      </a:r>
                      <a:endParaRPr lang="en-US" sz="1400">
                        <a:solidFill>
                          <a:srgbClr val="000066"/>
                        </a:solidFill>
                      </a:endParaRPr>
                    </a:p>
                  </a:txBody>
                  <a:tcPr marT="45718" marB="45718"/>
                </a:tc>
                <a:tc>
                  <a:txBody>
                    <a:bodyPr/>
                    <a:lstStyle/>
                    <a:p>
                      <a:pPr lvl="0" algn="ctr">
                        <a:spcBef>
                          <a:spcPct val="100000"/>
                        </a:spcBef>
                        <a:buClrTx/>
                      </a:pPr>
                      <a:r>
                        <a:rPr lang="en-US" sz="1400">
                          <a:solidFill>
                            <a:srgbClr val="000066"/>
                          </a:solidFill>
                          <a:latin typeface="Arial"/>
                          <a:ea typeface="+mn-ea"/>
                          <a:cs typeface="Arial"/>
                          <a:sym typeface="Arial"/>
                        </a:rPr>
                        <a:t>School</a:t>
                      </a:r>
                      <a:endParaRPr lang="en-US" sz="1400">
                        <a:solidFill>
                          <a:srgbClr val="000066"/>
                        </a:solidFill>
                      </a:endParaRPr>
                    </a:p>
                  </a:txBody>
                  <a:tcPr marT="45718" marB="45718"/>
                </a:tc>
                <a:tc>
                  <a:txBody>
                    <a:bodyPr/>
                    <a:lstStyle/>
                    <a:p>
                      <a:pPr lvl="0" algn="ctr">
                        <a:spcBef>
                          <a:spcPct val="100000"/>
                        </a:spcBef>
                        <a:buClrTx/>
                      </a:pPr>
                      <a:r>
                        <a:rPr lang="en-US" sz="1400">
                          <a:solidFill>
                            <a:srgbClr val="000066"/>
                          </a:solidFill>
                          <a:latin typeface="Arial"/>
                          <a:ea typeface="+mn-ea"/>
                          <a:cs typeface="Arial"/>
                          <a:sym typeface="Arial"/>
                        </a:rPr>
                        <a:t>University</a:t>
                      </a:r>
                      <a:endParaRPr lang="en-US" sz="1400">
                        <a:solidFill>
                          <a:srgbClr val="000066"/>
                        </a:solidFill>
                      </a:endParaRPr>
                    </a:p>
                  </a:txBody>
                  <a:tcPr marT="45718" marB="45718"/>
                </a:tc>
                <a:tc>
                  <a:txBody>
                    <a:bodyPr/>
                    <a:lstStyle/>
                    <a:p>
                      <a:pPr lvl="0" algn="ctr">
                        <a:spcBef>
                          <a:spcPct val="100000"/>
                        </a:spcBef>
                        <a:buClrTx/>
                      </a:pPr>
                      <a:r>
                        <a:rPr lang="en-US" sz="1400">
                          <a:solidFill>
                            <a:srgbClr val="000066"/>
                          </a:solidFill>
                          <a:latin typeface="Arial"/>
                          <a:ea typeface="+mn-ea"/>
                          <a:cs typeface="Arial"/>
                          <a:sym typeface="Arial"/>
                        </a:rPr>
                        <a:t>Concrete</a:t>
                      </a:r>
                      <a:endParaRPr lang="en-US" sz="1400">
                        <a:solidFill>
                          <a:srgbClr val="000066"/>
                        </a:solidFill>
                      </a:endParaRPr>
                    </a:p>
                  </a:txBody>
                  <a:tcPr marT="45718" marB="45718"/>
                </a:tc>
                <a:tc>
                  <a:txBody>
                    <a:bodyPr/>
                    <a:lstStyle/>
                    <a:p>
                      <a:pPr lvl="0" algn="ctr">
                        <a:spcBef>
                          <a:spcPct val="100000"/>
                        </a:spcBef>
                        <a:buClrTx/>
                      </a:pPr>
                      <a:r>
                        <a:rPr lang="en-US" sz="1400">
                          <a:solidFill>
                            <a:srgbClr val="000066"/>
                          </a:solidFill>
                          <a:latin typeface="Arial"/>
                          <a:ea typeface="+mn-ea"/>
                          <a:cs typeface="Arial"/>
                          <a:sym typeface="Arial"/>
                        </a:rPr>
                        <a:t>Low</a:t>
                      </a:r>
                      <a:endParaRPr lang="en-US" sz="1400">
                        <a:solidFill>
                          <a:srgbClr val="000066"/>
                        </a:solidFill>
                      </a:endParaRPr>
                    </a:p>
                  </a:txBody>
                  <a:tcPr marT="45718" marB="45718"/>
                </a:tc>
                <a:tc>
                  <a:txBody>
                    <a:bodyPr/>
                    <a:lstStyle/>
                    <a:p>
                      <a:pPr lvl="0" algn="ctr">
                        <a:spcBef>
                          <a:spcPct val="100000"/>
                        </a:spcBef>
                        <a:buClrTx/>
                      </a:pPr>
                      <a:r>
                        <a:rPr lang="en-US" sz="1400" dirty="0">
                          <a:solidFill>
                            <a:srgbClr val="000066"/>
                          </a:solidFill>
                          <a:latin typeface="Arial"/>
                          <a:ea typeface="+mn-ea"/>
                          <a:cs typeface="Arial"/>
                          <a:sym typeface="Arial"/>
                        </a:rPr>
                        <a:t>EDU2</a:t>
                      </a:r>
                      <a:endParaRPr lang="en-US" sz="1400" dirty="0">
                        <a:solidFill>
                          <a:srgbClr val="000066"/>
                        </a:solidFill>
                      </a:endParaRPr>
                    </a:p>
                  </a:txBody>
                  <a:tcPr marT="45718" marB="45718"/>
                </a:tc>
                <a:extLst>
                  <a:ext uri="{0D108BD9-81ED-4DB2-BD59-A6C34878D82A}">
                    <a16:rowId xmlns:a16="http://schemas.microsoft.com/office/drawing/2014/main" val="10009"/>
                  </a:ext>
                </a:extLst>
              </a:tr>
            </a:tbl>
          </a:graphicData>
        </a:graphic>
      </p:graphicFrame>
      <p:sp>
        <p:nvSpPr>
          <p:cNvPr id="3" name="Slide Number Placeholder 2">
            <a:extLst>
              <a:ext uri="{FF2B5EF4-FFF2-40B4-BE49-F238E27FC236}">
                <a16:creationId xmlns:a16="http://schemas.microsoft.com/office/drawing/2014/main" id="{F68D5E18-9E6A-42D2-8AA4-260A0C705A2C}"/>
              </a:ext>
            </a:extLst>
          </p:cNvPr>
          <p:cNvSpPr>
            <a:spLocks noGrp="1"/>
          </p:cNvSpPr>
          <p:nvPr>
            <p:ph type="sldNum" sz="quarter" idx="11"/>
          </p:nvPr>
        </p:nvSpPr>
        <p:spPr/>
        <p:txBody>
          <a:bodyPr/>
          <a:lstStyle/>
          <a:p>
            <a:pPr>
              <a:spcBef>
                <a:spcPct val="100000"/>
              </a:spcBef>
              <a:buSzPct val="99000"/>
            </a:pPr>
            <a:fld id="{FFEF00A7-B068-46C8-AA41-127DF8146EB0}" type="slidenum">
              <a:rPr lang="en-US" altLang="en-US" smtClean="0"/>
              <a:pPr>
                <a:spcBef>
                  <a:spcPct val="100000"/>
                </a:spcBef>
                <a:buSzPct val="99000"/>
              </a:pPr>
              <a:t>13</a:t>
            </a:fld>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9A9A365C-C261-4702-92B7-79FA29C313CE}"/>
              </a:ext>
            </a:extLst>
          </p:cNvPr>
          <p:cNvSpPr>
            <a:spLocks noGrp="1"/>
          </p:cNvSpPr>
          <p:nvPr>
            <p:ph type="title"/>
          </p:nvPr>
        </p:nvSpPr>
        <p:spPr/>
        <p:txBody>
          <a:bodyPr/>
          <a:lstStyle/>
          <a:p>
            <a:pPr>
              <a:spcBef>
                <a:spcPct val="100000"/>
              </a:spcBef>
              <a:buSzPct val="99000"/>
            </a:pPr>
            <a:r>
              <a:rPr lang="en-US" altLang="en-US"/>
              <a:t>Transportation Systems</a:t>
            </a:r>
          </a:p>
        </p:txBody>
      </p:sp>
      <p:sp>
        <p:nvSpPr>
          <p:cNvPr id="2" name="Content Placeholder 1">
            <a:extLst>
              <a:ext uri="{FF2B5EF4-FFF2-40B4-BE49-F238E27FC236}">
                <a16:creationId xmlns:a16="http://schemas.microsoft.com/office/drawing/2014/main" id="{7D546DBB-07DA-4E25-B0E9-35834C8998F4}"/>
              </a:ext>
            </a:extLst>
          </p:cNvPr>
          <p:cNvSpPr>
            <a:spLocks noGrp="1"/>
          </p:cNvSpPr>
          <p:nvPr>
            <p:ph sz="quarter" idx="13"/>
          </p:nvPr>
        </p:nvSpPr>
        <p:spPr/>
        <p:txBody>
          <a:bodyPr>
            <a:normAutofit fontScale="325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Highway systems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Railway systems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Light rail systems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Bus facilities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Port facilities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Ferry facilities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Airport systems</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 Each inventory grouping has multiple inventory items</a:t>
            </a:r>
            <a:endParaRPr lang="en-US"/>
          </a:p>
        </p:txBody>
      </p:sp>
      <p:pic>
        <p:nvPicPr>
          <p:cNvPr id="8" name="Picture 5" descr="Transportation Systems">
            <a:extLst>
              <a:ext uri="{FF2B5EF4-FFF2-40B4-BE49-F238E27FC236}">
                <a16:creationId xmlns:a16="http://schemas.microsoft.com/office/drawing/2014/main" id="{04C983E8-BD34-459C-9815-506514E5E0A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595919" y="3471863"/>
            <a:ext cx="3952162"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6828D532-9D82-4404-B2F1-C8C652C9117A}"/>
              </a:ext>
            </a:extLst>
          </p:cNvPr>
          <p:cNvSpPr>
            <a:spLocks noGrp="1"/>
          </p:cNvSpPr>
          <p:nvPr>
            <p:ph type="sldNum" sz="quarter" idx="17"/>
          </p:nvPr>
        </p:nvSpPr>
        <p:spPr/>
        <p:txBody>
          <a:bodyPr/>
          <a:lstStyle/>
          <a:p>
            <a:pPr>
              <a:spcBef>
                <a:spcPct val="100000"/>
              </a:spcBef>
              <a:buSzPct val="99000"/>
            </a:pPr>
            <a:fld id="{FA73FCCE-D1DD-422A-B898-BB6E9D6B460E}" type="slidenum">
              <a:rPr lang="en-US" altLang="en-US" smtClean="0"/>
              <a:pPr>
                <a:spcBef>
                  <a:spcPct val="100000"/>
                </a:spcBef>
                <a:buSzPct val="99000"/>
              </a:pPr>
              <a:t>14</a:t>
            </a:fld>
            <a:endParaRPr lang="en-US" altLang="en-US"/>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076E6469-176B-4766-AFD5-FED6003734BF}"/>
              </a:ext>
            </a:extLst>
          </p:cNvPr>
          <p:cNvSpPr>
            <a:spLocks noGrp="1"/>
          </p:cNvSpPr>
          <p:nvPr>
            <p:ph type="title"/>
          </p:nvPr>
        </p:nvSpPr>
        <p:spPr/>
        <p:txBody>
          <a:bodyPr/>
          <a:lstStyle/>
          <a:p>
            <a:pPr>
              <a:spcBef>
                <a:spcPct val="100000"/>
              </a:spcBef>
              <a:buSzPct val="99000"/>
            </a:pPr>
            <a:r>
              <a:rPr lang="en-US" altLang="en-US"/>
              <a:t>Utility Systems</a:t>
            </a:r>
          </a:p>
        </p:txBody>
      </p:sp>
      <p:sp>
        <p:nvSpPr>
          <p:cNvPr id="2" name="Content Placeholder 1">
            <a:extLst>
              <a:ext uri="{FF2B5EF4-FFF2-40B4-BE49-F238E27FC236}">
                <a16:creationId xmlns:a16="http://schemas.microsoft.com/office/drawing/2014/main" id="{9A5E61EC-E1E9-4662-9178-BF12E595BFC2}"/>
              </a:ext>
            </a:extLst>
          </p:cNvPr>
          <p:cNvSpPr>
            <a:spLocks noGrp="1"/>
          </p:cNvSpPr>
          <p:nvPr>
            <p:ph sz="quarter" idx="13"/>
          </p:nvPr>
        </p:nvSpPr>
        <p:spPr/>
        <p:txBody>
          <a:bodyPr>
            <a:normAutofit fontScale="400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Potable water</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Waste water</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Oil</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Natural gas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Electric power</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Communications </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 Each inventory grouping has multiple inventory items</a:t>
            </a:r>
            <a:endParaRPr lang="en-US"/>
          </a:p>
        </p:txBody>
      </p:sp>
      <p:pic>
        <p:nvPicPr>
          <p:cNvPr id="8" name="Picture 5" descr="Image of a gas oven burner on, referencing a utility system.">
            <a:extLst>
              <a:ext uri="{FF2B5EF4-FFF2-40B4-BE49-F238E27FC236}">
                <a16:creationId xmlns:a16="http://schemas.microsoft.com/office/drawing/2014/main" id="{CD2193C8-0EAD-469C-A70F-077D6FDA8B4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522087" y="3471863"/>
            <a:ext cx="4099825"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07486FFD-F734-4391-9BBD-2536338DD628}"/>
              </a:ext>
            </a:extLst>
          </p:cNvPr>
          <p:cNvSpPr>
            <a:spLocks noGrp="1"/>
          </p:cNvSpPr>
          <p:nvPr>
            <p:ph type="sldNum" sz="quarter" idx="17"/>
          </p:nvPr>
        </p:nvSpPr>
        <p:spPr/>
        <p:txBody>
          <a:bodyPr/>
          <a:lstStyle/>
          <a:p>
            <a:pPr>
              <a:spcBef>
                <a:spcPct val="100000"/>
              </a:spcBef>
              <a:buSzPct val="99000"/>
            </a:pPr>
            <a:fld id="{FA73FCCE-D1DD-422A-B898-BB6E9D6B460E}" type="slidenum">
              <a:rPr lang="en-US" altLang="en-US" smtClean="0"/>
              <a:pPr>
                <a:spcBef>
                  <a:spcPct val="100000"/>
                </a:spcBef>
                <a:buSzPct val="99000"/>
              </a:pPr>
              <a:t>15</a:t>
            </a:fld>
            <a:endParaRPr lang="en-US" altLang="en-US"/>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26C96CBD-7C48-4A8B-8A54-5E67790ED0BE}"/>
              </a:ext>
            </a:extLst>
          </p:cNvPr>
          <p:cNvSpPr>
            <a:spLocks noGrp="1"/>
          </p:cNvSpPr>
          <p:nvPr>
            <p:ph type="title"/>
          </p:nvPr>
        </p:nvSpPr>
        <p:spPr/>
        <p:txBody>
          <a:bodyPr/>
          <a:lstStyle/>
          <a:p>
            <a:pPr>
              <a:spcBef>
                <a:spcPct val="100000"/>
              </a:spcBef>
              <a:buSzPct val="99000"/>
            </a:pPr>
            <a:r>
              <a:rPr lang="en-US" altLang="en-US"/>
              <a:t>User Defined Facilities</a:t>
            </a:r>
          </a:p>
        </p:txBody>
      </p:sp>
      <p:sp>
        <p:nvSpPr>
          <p:cNvPr id="2" name="Content Placeholder 1">
            <a:extLst>
              <a:ext uri="{FF2B5EF4-FFF2-40B4-BE49-F238E27FC236}">
                <a16:creationId xmlns:a16="http://schemas.microsoft.com/office/drawing/2014/main" id="{8FD6C939-24D5-483A-9BD3-551E88CAA5E9}"/>
              </a:ext>
            </a:extLst>
          </p:cNvPr>
          <p:cNvSpPr>
            <a:spLocks noGrp="1"/>
          </p:cNvSpPr>
          <p:nvPr>
            <p:ph sz="quarter" idx="13"/>
          </p:nvPr>
        </p:nvSpPr>
        <p:spPr/>
        <p:txBody>
          <a:bodyPr/>
          <a:lstStyle/>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Used to perform a more refined site-specific analysis of inventory found in the General Building Stock. </a:t>
            </a:r>
            <a:endParaRPr lang="en-US"/>
          </a:p>
        </p:txBody>
      </p:sp>
      <p:pic>
        <p:nvPicPr>
          <p:cNvPr id="8" name="Picture 4" descr="User Defined Facilities graphical user interface">
            <a:extLst>
              <a:ext uri="{FF2B5EF4-FFF2-40B4-BE49-F238E27FC236}">
                <a16:creationId xmlns:a16="http://schemas.microsoft.com/office/drawing/2014/main" id="{A8E7DD9D-D2A8-474A-B5B0-6E336C0F666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771465"/>
            <a:ext cx="4035425" cy="3254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4E2A1E17-54EE-488A-8946-919268E56740}"/>
              </a:ext>
            </a:extLst>
          </p:cNvPr>
          <p:cNvSpPr>
            <a:spLocks noGrp="1"/>
          </p:cNvSpPr>
          <p:nvPr>
            <p:ph type="sldNum" sz="quarter" idx="17"/>
          </p:nvPr>
        </p:nvSpPr>
        <p:spPr/>
        <p:txBody>
          <a:bodyPr/>
          <a:lstStyle/>
          <a:p>
            <a:pPr>
              <a:spcBef>
                <a:spcPct val="100000"/>
              </a:spcBef>
              <a:buSzPct val="99000"/>
            </a:pPr>
            <a:fld id="{13142A73-B9F2-4936-A38B-FC305CF98952}" type="slidenum">
              <a:rPr lang="en-US" altLang="en-US" smtClean="0"/>
              <a:pPr>
                <a:spcBef>
                  <a:spcPct val="100000"/>
                </a:spcBef>
                <a:buSzPct val="99000"/>
              </a:pPr>
              <a:t>16</a:t>
            </a:fld>
            <a:endParaRPr lang="en-US" altLang="en-US"/>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BFE7D2E9-AF13-4F67-A31F-03A1EAA6F119}"/>
              </a:ext>
            </a:extLst>
          </p:cNvPr>
          <p:cNvSpPr>
            <a:spLocks noGrp="1"/>
          </p:cNvSpPr>
          <p:nvPr>
            <p:ph type="title"/>
          </p:nvPr>
        </p:nvSpPr>
        <p:spPr/>
        <p:txBody>
          <a:bodyPr/>
          <a:lstStyle/>
          <a:p>
            <a:pPr>
              <a:spcBef>
                <a:spcPct val="100000"/>
              </a:spcBef>
              <a:buSzPct val="99000"/>
            </a:pPr>
            <a:r>
              <a:rPr lang="en-US" altLang="en-US"/>
              <a:t>Advanced Engineering Building Model</a:t>
            </a:r>
          </a:p>
        </p:txBody>
      </p:sp>
      <p:sp>
        <p:nvSpPr>
          <p:cNvPr id="2" name="Content Placeholder 1">
            <a:extLst>
              <a:ext uri="{FF2B5EF4-FFF2-40B4-BE49-F238E27FC236}">
                <a16:creationId xmlns:a16="http://schemas.microsoft.com/office/drawing/2014/main" id="{81EFBF69-083B-4C83-A551-1716EBCD4662}"/>
              </a:ext>
            </a:extLst>
          </p:cNvPr>
          <p:cNvSpPr>
            <a:spLocks noGrp="1"/>
          </p:cNvSpPr>
          <p:nvPr>
            <p:ph sz="quarter" idx="13"/>
          </p:nvPr>
        </p:nvSpPr>
        <p:spPr/>
        <p:txBody>
          <a:bodyPr>
            <a:normAutofit fontScale="8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(AEBM)</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Create unique building models by choosing from:</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Specific occupancy class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Specific building type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Design level </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 More on this later in the course</a:t>
            </a:r>
            <a:endParaRPr lang="en-US"/>
          </a:p>
        </p:txBody>
      </p:sp>
      <p:pic>
        <p:nvPicPr>
          <p:cNvPr id="8" name="Picture 4" descr="Screenshot of the building profile characteristics window and the Advanced Engineering Building Module graphical user interface in Hazus">
            <a:extLst>
              <a:ext uri="{FF2B5EF4-FFF2-40B4-BE49-F238E27FC236}">
                <a16:creationId xmlns:a16="http://schemas.microsoft.com/office/drawing/2014/main" id="{E583C766-0658-46C0-9372-B8F943B1626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958877" y="1152525"/>
            <a:ext cx="3420420"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B577CD9C-085C-49C8-9463-96278D22B3F3}"/>
              </a:ext>
            </a:extLst>
          </p:cNvPr>
          <p:cNvSpPr>
            <a:spLocks noGrp="1"/>
          </p:cNvSpPr>
          <p:nvPr>
            <p:ph type="sldNum" sz="quarter" idx="17"/>
          </p:nvPr>
        </p:nvSpPr>
        <p:spPr/>
        <p:txBody>
          <a:bodyPr/>
          <a:lstStyle/>
          <a:p>
            <a:pPr>
              <a:spcBef>
                <a:spcPct val="100000"/>
              </a:spcBef>
              <a:buSzPct val="99000"/>
            </a:pPr>
            <a:fld id="{13142A73-B9F2-4936-A38B-FC305CF98952}" type="slidenum">
              <a:rPr lang="en-US" altLang="en-US" smtClean="0"/>
              <a:pPr>
                <a:spcBef>
                  <a:spcPct val="100000"/>
                </a:spcBef>
                <a:buSzPct val="99000"/>
              </a:pPr>
              <a:t>17</a:t>
            </a:fld>
            <a:endParaRPr lang="en-US" altLang="en-US"/>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26979896-F4CD-49CC-A030-C44710615907}"/>
              </a:ext>
            </a:extLst>
          </p:cNvPr>
          <p:cNvSpPr>
            <a:spLocks noGrp="1"/>
          </p:cNvSpPr>
          <p:nvPr>
            <p:ph type="title"/>
          </p:nvPr>
        </p:nvSpPr>
        <p:spPr/>
        <p:txBody>
          <a:bodyPr/>
          <a:lstStyle/>
          <a:p>
            <a:pPr>
              <a:spcBef>
                <a:spcPct val="100000"/>
              </a:spcBef>
              <a:buSzPct val="99000"/>
            </a:pPr>
            <a:r>
              <a:rPr lang="en-US" altLang="en-US"/>
              <a:t>Inventory Update Options</a:t>
            </a:r>
          </a:p>
        </p:txBody>
      </p:sp>
      <p:sp>
        <p:nvSpPr>
          <p:cNvPr id="2" name="Content Placeholder 1">
            <a:extLst>
              <a:ext uri="{FF2B5EF4-FFF2-40B4-BE49-F238E27FC236}">
                <a16:creationId xmlns:a16="http://schemas.microsoft.com/office/drawing/2014/main" id="{8C29D676-BD86-4D16-AF24-A2F545868871}"/>
              </a:ext>
            </a:extLst>
          </p:cNvPr>
          <p:cNvSpPr>
            <a:spLocks noGrp="1"/>
          </p:cNvSpPr>
          <p:nvPr>
            <p:ph idx="1"/>
          </p:nvPr>
        </p:nvSpPr>
        <p:spPr/>
        <p:txBody>
          <a:bodyPr>
            <a:normAutofit lnSpcReduction="1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Comprehensive Data Management System (CDMS)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Study Region Update Tools</a:t>
            </a:r>
          </a:p>
          <a:p>
            <a:pPr>
              <a:spcBef>
                <a:spcPct val="100000"/>
              </a:spcBef>
              <a:buSzPct val="99000"/>
            </a:pPr>
            <a:endParaRPr lang="en-US" altLang="en-US" b="1" kern="120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pPr>
            <a:r>
              <a:rPr lang="en-US" altLang="en-US" b="1" kern="1200">
                <a:latin typeface="Arial" panose="020B0604020202020204" pitchFamily="34" charset="0"/>
                <a:cs typeface="Arial" panose="020B0604020202020204" pitchFamily="34" charset="0"/>
                <a:sym typeface="Arial" panose="020B0604020202020204" pitchFamily="34" charset="0"/>
              </a:rPr>
              <a:t>** The E0317: Comprehensive Data Management for Hazus course provides considerably more detail about inventory updates.</a:t>
            </a:r>
            <a:endParaRPr lang="en-US"/>
          </a:p>
        </p:txBody>
      </p:sp>
      <p:sp>
        <p:nvSpPr>
          <p:cNvPr id="3" name="Slide Number Placeholder 2">
            <a:extLst>
              <a:ext uri="{FF2B5EF4-FFF2-40B4-BE49-F238E27FC236}">
                <a16:creationId xmlns:a16="http://schemas.microsoft.com/office/drawing/2014/main" id="{3B6204F0-C753-44A6-8EBA-8C1DACFF2EFB}"/>
              </a:ext>
            </a:extLst>
          </p:cNvPr>
          <p:cNvSpPr>
            <a:spLocks noGrp="1"/>
          </p:cNvSpPr>
          <p:nvPr>
            <p:ph type="sldNum" sz="quarter" idx="11"/>
          </p:nvPr>
        </p:nvSpPr>
        <p:spPr/>
        <p:txBody>
          <a:bodyPr/>
          <a:lstStyle/>
          <a:p>
            <a:pPr>
              <a:spcBef>
                <a:spcPct val="100000"/>
              </a:spcBef>
              <a:buSzPct val="99000"/>
            </a:pPr>
            <a:fld id="{FFEF00A7-B068-46C8-AA41-127DF8146EB0}" type="slidenum">
              <a:rPr lang="en-US" altLang="en-US" smtClean="0"/>
              <a:pPr>
                <a:spcBef>
                  <a:spcPct val="100000"/>
                </a:spcBef>
                <a:buSzPct val="99000"/>
              </a:pPr>
              <a:t>18</a:t>
            </a:fld>
            <a:endParaRPr lang="en-US" altLang="en-US"/>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77C1B89E-E842-4CC6-A600-38F2C4F8E59E}"/>
              </a:ext>
            </a:extLst>
          </p:cNvPr>
          <p:cNvSpPr>
            <a:spLocks noGrp="1"/>
          </p:cNvSpPr>
          <p:nvPr>
            <p:ph type="title"/>
          </p:nvPr>
        </p:nvSpPr>
        <p:spPr/>
        <p:txBody>
          <a:bodyPr/>
          <a:lstStyle/>
          <a:p>
            <a:pPr>
              <a:spcBef>
                <a:spcPct val="100000"/>
              </a:spcBef>
              <a:buSzPct val="99000"/>
            </a:pPr>
            <a:r>
              <a:rPr lang="en-US" altLang="en-US"/>
              <a:t>CDMS</a:t>
            </a:r>
          </a:p>
        </p:txBody>
      </p:sp>
      <p:sp>
        <p:nvSpPr>
          <p:cNvPr id="2" name="Content Placeholder 1">
            <a:extLst>
              <a:ext uri="{FF2B5EF4-FFF2-40B4-BE49-F238E27FC236}">
                <a16:creationId xmlns:a16="http://schemas.microsoft.com/office/drawing/2014/main" id="{3098DD8A-4A1C-4A95-9EE8-61BFBE3BEA1A}"/>
              </a:ext>
            </a:extLst>
          </p:cNvPr>
          <p:cNvSpPr>
            <a:spLocks noGrp="1"/>
          </p:cNvSpPr>
          <p:nvPr>
            <p:ph sz="quarter" idx="13"/>
          </p:nvPr>
        </p:nvSpPr>
        <p:spPr/>
        <p:txBody>
          <a:bodyPr>
            <a:normAutofit fontScale="550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System for integrating user provided site specific and aggregate data into the Hazus state databases.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CDMS supported data includes:</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Site-specific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Aggregate</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Building specific</a:t>
            </a:r>
            <a:endParaRPr lang="en-US"/>
          </a:p>
        </p:txBody>
      </p:sp>
      <p:pic>
        <p:nvPicPr>
          <p:cNvPr id="8" name="Picture 5" descr="Screenshot of the main CDMS application window.">
            <a:extLst>
              <a:ext uri="{FF2B5EF4-FFF2-40B4-BE49-F238E27FC236}">
                <a16:creationId xmlns:a16="http://schemas.microsoft.com/office/drawing/2014/main" id="{F367A6C5-C239-4EE3-88F4-DD4F6F97D77E}"/>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3084286" y="3471863"/>
            <a:ext cx="2975427"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2409CCC5-6E88-4CFD-9EF3-429B61C1F33E}"/>
              </a:ext>
            </a:extLst>
          </p:cNvPr>
          <p:cNvSpPr>
            <a:spLocks noGrp="1"/>
          </p:cNvSpPr>
          <p:nvPr>
            <p:ph type="sldNum" sz="quarter" idx="17"/>
          </p:nvPr>
        </p:nvSpPr>
        <p:spPr/>
        <p:txBody>
          <a:bodyPr/>
          <a:lstStyle/>
          <a:p>
            <a:pPr>
              <a:spcBef>
                <a:spcPct val="100000"/>
              </a:spcBef>
              <a:buSzPct val="99000"/>
            </a:pPr>
            <a:fld id="{FA73FCCE-D1DD-422A-B898-BB6E9D6B460E}" type="slidenum">
              <a:rPr lang="en-US" altLang="en-US" smtClean="0"/>
              <a:pPr>
                <a:spcBef>
                  <a:spcPct val="100000"/>
                </a:spcBef>
                <a:buSzPct val="99000"/>
              </a:pPr>
              <a:t>19</a:t>
            </a:fld>
            <a:endParaRPr lang="en-US"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5400BE29-F72E-4EF2-A364-955BDB8DE2E6}"/>
              </a:ext>
            </a:extLst>
          </p:cNvPr>
          <p:cNvSpPr>
            <a:spLocks noGrp="1"/>
          </p:cNvSpPr>
          <p:nvPr>
            <p:ph type="title"/>
          </p:nvPr>
        </p:nvSpPr>
        <p:spPr/>
        <p:txBody>
          <a:bodyPr/>
          <a:lstStyle/>
          <a:p>
            <a:pPr>
              <a:spcBef>
                <a:spcPct val="100000"/>
              </a:spcBef>
              <a:buSzPct val="99000"/>
            </a:pPr>
            <a:r>
              <a:rPr lang="en-US" altLang="en-US"/>
              <a:t>Goal and Objectives</a:t>
            </a:r>
          </a:p>
        </p:txBody>
      </p:sp>
      <p:sp>
        <p:nvSpPr>
          <p:cNvPr id="2" name="Content Placeholder 1">
            <a:extLst>
              <a:ext uri="{FF2B5EF4-FFF2-40B4-BE49-F238E27FC236}">
                <a16:creationId xmlns:a16="http://schemas.microsoft.com/office/drawing/2014/main" id="{521B3C3E-0878-42A1-812F-528C0214CE2C}"/>
              </a:ext>
            </a:extLst>
          </p:cNvPr>
          <p:cNvSpPr>
            <a:spLocks noGrp="1"/>
          </p:cNvSpPr>
          <p:nvPr>
            <p:ph idx="1"/>
          </p:nvPr>
        </p:nvSpPr>
        <p:spPr/>
        <p:txBody>
          <a:bodyPr>
            <a:normAutofit fontScale="85000" lnSpcReduction="1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This lesson provides a review of the inventory data included with the earthquake model, as well as an overview of tools and processes to update the inventory data.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After completing this lesson you will be able to: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Describe the types of aggregate and site-specific inventory supported by the Hazus earthquake model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List the options that Hazus provides for updating the default inventory</a:t>
            </a:r>
            <a:endParaRPr lang="en-US"/>
          </a:p>
        </p:txBody>
      </p:sp>
      <p:sp>
        <p:nvSpPr>
          <p:cNvPr id="3" name="Slide Number Placeholder 2">
            <a:extLst>
              <a:ext uri="{FF2B5EF4-FFF2-40B4-BE49-F238E27FC236}">
                <a16:creationId xmlns:a16="http://schemas.microsoft.com/office/drawing/2014/main" id="{4CABE0E6-BBA8-4DB5-AB61-08AD14622B42}"/>
              </a:ext>
            </a:extLst>
          </p:cNvPr>
          <p:cNvSpPr>
            <a:spLocks noGrp="1"/>
          </p:cNvSpPr>
          <p:nvPr>
            <p:ph type="sldNum" sz="quarter" idx="11"/>
          </p:nvPr>
        </p:nvSpPr>
        <p:spPr/>
        <p:txBody>
          <a:bodyPr/>
          <a:lstStyle/>
          <a:p>
            <a:pPr>
              <a:spcBef>
                <a:spcPct val="100000"/>
              </a:spcBef>
              <a:buSzPct val="99000"/>
            </a:pPr>
            <a:fld id="{FFEF00A7-B068-46C8-AA41-127DF8146EB0}" type="slidenum">
              <a:rPr lang="en-US" altLang="en-US" smtClean="0"/>
              <a:pPr>
                <a:spcBef>
                  <a:spcPct val="100000"/>
                </a:spcBef>
                <a:buSzPct val="99000"/>
              </a:pPr>
              <a:t>2</a:t>
            </a:fld>
            <a:endParaRPr lang="en-US" altLang="en-US"/>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44A84663-1F46-4438-9403-9EC34A2ED570}"/>
              </a:ext>
            </a:extLst>
          </p:cNvPr>
          <p:cNvSpPr>
            <a:spLocks noGrp="1"/>
          </p:cNvSpPr>
          <p:nvPr>
            <p:ph type="title"/>
          </p:nvPr>
        </p:nvSpPr>
        <p:spPr/>
        <p:txBody>
          <a:bodyPr/>
          <a:lstStyle/>
          <a:p>
            <a:pPr>
              <a:spcBef>
                <a:spcPct val="100000"/>
              </a:spcBef>
              <a:buSzPct val="99000"/>
            </a:pPr>
            <a:r>
              <a:rPr lang="en-US" altLang="en-US"/>
              <a:t>Study Region Update Tools</a:t>
            </a:r>
          </a:p>
        </p:txBody>
      </p:sp>
      <p:sp>
        <p:nvSpPr>
          <p:cNvPr id="2" name="Content Placeholder 1">
            <a:extLst>
              <a:ext uri="{FF2B5EF4-FFF2-40B4-BE49-F238E27FC236}">
                <a16:creationId xmlns:a16="http://schemas.microsoft.com/office/drawing/2014/main" id="{0DBE8C95-94F7-41D1-A884-945484440C77}"/>
              </a:ext>
            </a:extLst>
          </p:cNvPr>
          <p:cNvSpPr>
            <a:spLocks noGrp="1"/>
          </p:cNvSpPr>
          <p:nvPr>
            <p:ph idx="1"/>
          </p:nvPr>
        </p:nvSpPr>
        <p:spPr/>
        <p:txBody>
          <a:bodyPr>
            <a:normAutofit fontScale="8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Edit Individual Records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Most site specific and aggregate inventory tables can be edited within the Hazus study region Graphic User Interface (GUI).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Useful for adding or editing individual records not practical for large inventory update projects.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Import Inventory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Import MS Access feature classes.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Hazus provides field mapping capabilities. </a:t>
            </a:r>
            <a:endParaRPr lang="en-US"/>
          </a:p>
        </p:txBody>
      </p:sp>
      <p:sp>
        <p:nvSpPr>
          <p:cNvPr id="3" name="Slide Number Placeholder 2">
            <a:extLst>
              <a:ext uri="{FF2B5EF4-FFF2-40B4-BE49-F238E27FC236}">
                <a16:creationId xmlns:a16="http://schemas.microsoft.com/office/drawing/2014/main" id="{AF399D9B-AA3B-4C96-8AD7-3D878199D76D}"/>
              </a:ext>
            </a:extLst>
          </p:cNvPr>
          <p:cNvSpPr>
            <a:spLocks noGrp="1"/>
          </p:cNvSpPr>
          <p:nvPr>
            <p:ph type="sldNum" sz="quarter" idx="11"/>
          </p:nvPr>
        </p:nvSpPr>
        <p:spPr/>
        <p:txBody>
          <a:bodyPr/>
          <a:lstStyle/>
          <a:p>
            <a:pPr>
              <a:spcBef>
                <a:spcPct val="100000"/>
              </a:spcBef>
              <a:buSzPct val="99000"/>
            </a:pPr>
            <a:fld id="{FFEF00A7-B068-46C8-AA41-127DF8146EB0}" type="slidenum">
              <a:rPr lang="en-US" altLang="en-US" smtClean="0"/>
              <a:pPr>
                <a:spcBef>
                  <a:spcPct val="100000"/>
                </a:spcBef>
                <a:buSzPct val="99000"/>
              </a:pPr>
              <a:t>20</a:t>
            </a:fld>
            <a:endParaRPr lang="en-US" altLang="en-US"/>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AB71881B-E409-4446-9D3C-38DEB3B45BA8}"/>
              </a:ext>
            </a:extLst>
          </p:cNvPr>
          <p:cNvSpPr>
            <a:spLocks noGrp="1"/>
          </p:cNvSpPr>
          <p:nvPr>
            <p:ph type="title"/>
          </p:nvPr>
        </p:nvSpPr>
        <p:spPr/>
        <p:txBody>
          <a:bodyPr/>
          <a:lstStyle/>
          <a:p>
            <a:pPr>
              <a:spcBef>
                <a:spcPct val="100000"/>
              </a:spcBef>
              <a:buSzPct val="99000"/>
            </a:pPr>
            <a:r>
              <a:rPr lang="en-US" altLang="en-US"/>
              <a:t>Review</a:t>
            </a:r>
          </a:p>
        </p:txBody>
      </p:sp>
      <p:sp>
        <p:nvSpPr>
          <p:cNvPr id="2" name="Content Placeholder 1">
            <a:extLst>
              <a:ext uri="{FF2B5EF4-FFF2-40B4-BE49-F238E27FC236}">
                <a16:creationId xmlns:a16="http://schemas.microsoft.com/office/drawing/2014/main" id="{A8193FFE-24E2-4D93-96A7-2BFE78465EE2}"/>
              </a:ext>
            </a:extLst>
          </p:cNvPr>
          <p:cNvSpPr>
            <a:spLocks noGrp="1"/>
          </p:cNvSpPr>
          <p:nvPr>
            <p:ph idx="1"/>
          </p:nvPr>
        </p:nvSpPr>
        <p:spPr/>
        <p:txBody>
          <a:bodyPr>
            <a:normAutofit lnSpcReduction="10000"/>
          </a:bodyPr>
          <a:lstStyle/>
          <a:p>
            <a:pPr marL="254000" lvl="1" indent="-254000">
              <a:spcBef>
                <a:spcPct val="100000"/>
              </a:spcBef>
              <a:buSzPct val="99000"/>
              <a:buFont typeface="Times New Roman" panose="02020603050405020304" pitchFamily="18"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The aggregate data is summarized by what geographic extent in the earthquake model? </a:t>
            </a:r>
          </a:p>
          <a:p>
            <a:pPr marL="254000" lvl="1" indent="-254000">
              <a:spcBef>
                <a:spcPct val="100000"/>
              </a:spcBef>
              <a:buSzPct val="99000"/>
              <a:buFont typeface="Times New Roman" panose="02020603050405020304" pitchFamily="18"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What is the difference between aggregate and site-specific inventory? List five examples each of aggregate and site-specific inventory. </a:t>
            </a:r>
          </a:p>
          <a:p>
            <a:pPr marL="254000" lvl="1" indent="-254000">
              <a:spcBef>
                <a:spcPct val="100000"/>
              </a:spcBef>
              <a:buSzPct val="99000"/>
              <a:buFont typeface="Times New Roman" panose="02020603050405020304" pitchFamily="18"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Why is it important to review the default Hazus data prior to running a model? </a:t>
            </a:r>
          </a:p>
          <a:p>
            <a:pPr marL="254000" lvl="1" indent="-254000">
              <a:spcBef>
                <a:spcPct val="100000"/>
              </a:spcBef>
              <a:buSzPct val="99000"/>
              <a:buFont typeface="Times New Roman" panose="02020603050405020304" pitchFamily="18"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How can the default data be updated? </a:t>
            </a:r>
          </a:p>
          <a:p>
            <a:pPr>
              <a:spcBef>
                <a:spcPct val="100000"/>
              </a:spcBef>
              <a:buSzPct val="99000"/>
            </a:pPr>
            <a:endParaRPr lang="en-US"/>
          </a:p>
        </p:txBody>
      </p:sp>
      <p:sp>
        <p:nvSpPr>
          <p:cNvPr id="3" name="Slide Number Placeholder 2">
            <a:extLst>
              <a:ext uri="{FF2B5EF4-FFF2-40B4-BE49-F238E27FC236}">
                <a16:creationId xmlns:a16="http://schemas.microsoft.com/office/drawing/2014/main" id="{BD1EDA6D-01AF-41A2-92DD-E626E1285B9C}"/>
              </a:ext>
            </a:extLst>
          </p:cNvPr>
          <p:cNvSpPr>
            <a:spLocks noGrp="1"/>
          </p:cNvSpPr>
          <p:nvPr>
            <p:ph type="sldNum" sz="quarter" idx="11"/>
          </p:nvPr>
        </p:nvSpPr>
        <p:spPr/>
        <p:txBody>
          <a:bodyPr/>
          <a:lstStyle/>
          <a:p>
            <a:pPr>
              <a:spcBef>
                <a:spcPct val="100000"/>
              </a:spcBef>
              <a:buSzPct val="99000"/>
            </a:pPr>
            <a:fld id="{FFEF00A7-B068-46C8-AA41-127DF8146EB0}" type="slidenum">
              <a:rPr lang="en-US" altLang="en-US" smtClean="0"/>
              <a:pPr>
                <a:spcBef>
                  <a:spcPct val="100000"/>
                </a:spcBef>
                <a:buSzPct val="99000"/>
              </a:pPr>
              <a:t>21</a:t>
            </a:fld>
            <a:endParaRPr lang="en-US" altLang="en-US"/>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258CFA09-8D80-4C4B-8B1C-45342B887B76}"/>
              </a:ext>
            </a:extLst>
          </p:cNvPr>
          <p:cNvSpPr>
            <a:spLocks noGrp="1"/>
          </p:cNvSpPr>
          <p:nvPr>
            <p:ph type="title"/>
          </p:nvPr>
        </p:nvSpPr>
        <p:spPr/>
        <p:txBody>
          <a:bodyPr/>
          <a:lstStyle/>
          <a:p>
            <a:pPr>
              <a:spcBef>
                <a:spcPct val="100000"/>
              </a:spcBef>
              <a:buSzPct val="99000"/>
            </a:pPr>
            <a:r>
              <a:rPr lang="en-US" altLang="en-US"/>
              <a:t>Questions?</a:t>
            </a:r>
          </a:p>
        </p:txBody>
      </p:sp>
      <p:sp>
        <p:nvSpPr>
          <p:cNvPr id="2" name="Content Placeholder 1">
            <a:extLst>
              <a:ext uri="{FF2B5EF4-FFF2-40B4-BE49-F238E27FC236}">
                <a16:creationId xmlns:a16="http://schemas.microsoft.com/office/drawing/2014/main" id="{5F7FBDE5-1B2F-4710-A322-D8B483B988DB}"/>
              </a:ext>
            </a:extLst>
          </p:cNvPr>
          <p:cNvSpPr>
            <a:spLocks noGrp="1"/>
          </p:cNvSpPr>
          <p:nvPr>
            <p:ph idx="1"/>
          </p:nvPr>
        </p:nvSpPr>
        <p:spPr/>
        <p:txBody>
          <a:bodyPr/>
          <a:lstStyle/>
          <a:p>
            <a:pPr>
              <a:buSzPct val="99000"/>
            </a:pPr>
            <a:endParaRPr lang="en-US"/>
          </a:p>
        </p:txBody>
      </p:sp>
      <p:sp>
        <p:nvSpPr>
          <p:cNvPr id="3" name="Slide Number Placeholder 2">
            <a:extLst>
              <a:ext uri="{FF2B5EF4-FFF2-40B4-BE49-F238E27FC236}">
                <a16:creationId xmlns:a16="http://schemas.microsoft.com/office/drawing/2014/main" id="{B23C5574-F7E6-45D8-AE26-41E466634B55}"/>
              </a:ext>
            </a:extLst>
          </p:cNvPr>
          <p:cNvSpPr>
            <a:spLocks noGrp="1"/>
          </p:cNvSpPr>
          <p:nvPr>
            <p:ph type="sldNum" sz="quarter" idx="11"/>
          </p:nvPr>
        </p:nvSpPr>
        <p:spPr/>
        <p:txBody>
          <a:bodyPr/>
          <a:lstStyle/>
          <a:p>
            <a:pPr>
              <a:spcBef>
                <a:spcPct val="100000"/>
              </a:spcBef>
              <a:buSzPct val="99000"/>
            </a:pPr>
            <a:fld id="{FFEF00A7-B068-46C8-AA41-127DF8146EB0}" type="slidenum">
              <a:rPr lang="en-US" altLang="en-US" smtClean="0"/>
              <a:pPr>
                <a:spcBef>
                  <a:spcPct val="100000"/>
                </a:spcBef>
                <a:buSzPct val="99000"/>
              </a:pPr>
              <a:t>22</a:t>
            </a:fld>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B8EE167B-B1FD-44ED-B475-FED1FD9DBE2F}"/>
              </a:ext>
            </a:extLst>
          </p:cNvPr>
          <p:cNvSpPr>
            <a:spLocks noGrp="1"/>
          </p:cNvSpPr>
          <p:nvPr>
            <p:ph type="title"/>
          </p:nvPr>
        </p:nvSpPr>
        <p:spPr/>
        <p:txBody>
          <a:bodyPr/>
          <a:lstStyle/>
          <a:p>
            <a:pPr>
              <a:spcBef>
                <a:spcPct val="100000"/>
              </a:spcBef>
              <a:buSzPct val="99000"/>
            </a:pPr>
            <a:r>
              <a:rPr lang="en-US" altLang="en-US"/>
              <a:t>Key Attributes </a:t>
            </a:r>
          </a:p>
        </p:txBody>
      </p:sp>
      <p:sp>
        <p:nvSpPr>
          <p:cNvPr id="2" name="Content Placeholder 1">
            <a:extLst>
              <a:ext uri="{FF2B5EF4-FFF2-40B4-BE49-F238E27FC236}">
                <a16:creationId xmlns:a16="http://schemas.microsoft.com/office/drawing/2014/main" id="{CEF63B6C-B6F2-43AC-8FDA-490A5CD0BE80}"/>
              </a:ext>
            </a:extLst>
          </p:cNvPr>
          <p:cNvSpPr>
            <a:spLocks noGrp="1"/>
          </p:cNvSpPr>
          <p:nvPr>
            <p:ph idx="1"/>
          </p:nvPr>
        </p:nvSpPr>
        <p:spPr/>
        <p:txBody>
          <a:bodyPr>
            <a:normAutofit fontScale="85000" lnSpcReduction="20000"/>
          </a:bodyPr>
          <a:lstStyle/>
          <a:p>
            <a:pPr>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In general, earthquake results are sensitive to four categories of inventory parameters (among others):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Location (longitude &amp; latitude, whether site-specific or census-tract based)</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Classification (facility type, capacity, building type &amp; other construction characteristics) with respect to earthquake vulnerability that affect seismic performance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Valuation (cost of repair and replacement, business parameters)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Societal (number of occupants)</a:t>
            </a:r>
          </a:p>
          <a:p>
            <a:pPr>
              <a:spcBef>
                <a:spcPct val="100000"/>
              </a:spcBef>
              <a:buSzPct val="99000"/>
            </a:pPr>
            <a:endParaRPr lang="en-US"/>
          </a:p>
        </p:txBody>
      </p:sp>
      <p:sp>
        <p:nvSpPr>
          <p:cNvPr id="3" name="Slide Number Placeholder 2">
            <a:extLst>
              <a:ext uri="{FF2B5EF4-FFF2-40B4-BE49-F238E27FC236}">
                <a16:creationId xmlns:a16="http://schemas.microsoft.com/office/drawing/2014/main" id="{AD2A0B10-9DD5-4E89-8711-37E12EFB95B2}"/>
              </a:ext>
            </a:extLst>
          </p:cNvPr>
          <p:cNvSpPr>
            <a:spLocks noGrp="1"/>
          </p:cNvSpPr>
          <p:nvPr>
            <p:ph type="sldNum" sz="quarter" idx="11"/>
          </p:nvPr>
        </p:nvSpPr>
        <p:spPr/>
        <p:txBody>
          <a:bodyPr/>
          <a:lstStyle/>
          <a:p>
            <a:pPr>
              <a:spcBef>
                <a:spcPct val="100000"/>
              </a:spcBef>
              <a:buSzPct val="99000"/>
            </a:pPr>
            <a:fld id="{FFEF00A7-B068-46C8-AA41-127DF8146EB0}" type="slidenum">
              <a:rPr lang="en-US" altLang="en-US" smtClean="0"/>
              <a:pPr>
                <a:spcBef>
                  <a:spcPct val="100000"/>
                </a:spcBef>
                <a:buSzPct val="99000"/>
              </a:pPr>
              <a:t>3</a:t>
            </a:fld>
            <a:endParaRPr lang="en-US" alt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8BF1B55A-9573-4162-8222-261F56A8AAD1}"/>
              </a:ext>
            </a:extLst>
          </p:cNvPr>
          <p:cNvSpPr>
            <a:spLocks noGrp="1"/>
          </p:cNvSpPr>
          <p:nvPr>
            <p:ph type="title"/>
          </p:nvPr>
        </p:nvSpPr>
        <p:spPr/>
        <p:txBody>
          <a:bodyPr/>
          <a:lstStyle/>
          <a:p>
            <a:pPr>
              <a:spcBef>
                <a:spcPct val="100000"/>
              </a:spcBef>
              <a:buSzPct val="99000"/>
            </a:pPr>
            <a:r>
              <a:rPr lang="en-US" altLang="en-US"/>
              <a:t>Activity 2.1</a:t>
            </a:r>
          </a:p>
        </p:txBody>
      </p:sp>
      <p:sp>
        <p:nvSpPr>
          <p:cNvPr id="2" name="Content Placeholder 1">
            <a:extLst>
              <a:ext uri="{FF2B5EF4-FFF2-40B4-BE49-F238E27FC236}">
                <a16:creationId xmlns:a16="http://schemas.microsoft.com/office/drawing/2014/main" id="{E7D1590F-E4C0-4647-9F5D-7E14208D3065}"/>
              </a:ext>
            </a:extLst>
          </p:cNvPr>
          <p:cNvSpPr>
            <a:spLocks noGrp="1"/>
          </p:cNvSpPr>
          <p:nvPr>
            <p:ph idx="1"/>
          </p:nvPr>
        </p:nvSpPr>
        <p:spPr/>
        <p:txBody>
          <a:bodyPr/>
          <a:lstStyle/>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The Instructor will lead the class in exploring the Inventory Menu. </a:t>
            </a:r>
            <a:endParaRPr lang="en-US"/>
          </a:p>
        </p:txBody>
      </p:sp>
      <p:sp>
        <p:nvSpPr>
          <p:cNvPr id="3" name="Slide Number Placeholder 2">
            <a:extLst>
              <a:ext uri="{FF2B5EF4-FFF2-40B4-BE49-F238E27FC236}">
                <a16:creationId xmlns:a16="http://schemas.microsoft.com/office/drawing/2014/main" id="{8B9DE3A5-2F88-4D81-B5D1-3647B9997646}"/>
              </a:ext>
            </a:extLst>
          </p:cNvPr>
          <p:cNvSpPr>
            <a:spLocks noGrp="1"/>
          </p:cNvSpPr>
          <p:nvPr>
            <p:ph type="sldNum" sz="quarter" idx="11"/>
          </p:nvPr>
        </p:nvSpPr>
        <p:spPr/>
        <p:txBody>
          <a:bodyPr/>
          <a:lstStyle/>
          <a:p>
            <a:pPr>
              <a:spcBef>
                <a:spcPct val="100000"/>
              </a:spcBef>
              <a:buSzPct val="99000"/>
            </a:pPr>
            <a:fld id="{FFEF00A7-B068-46C8-AA41-127DF8146EB0}" type="slidenum">
              <a:rPr lang="en-US" altLang="en-US" smtClean="0"/>
              <a:pPr>
                <a:spcBef>
                  <a:spcPct val="100000"/>
                </a:spcBef>
                <a:buSzPct val="99000"/>
              </a:pPr>
              <a:t>4</a:t>
            </a:fld>
            <a:endParaRPr lang="en-US" altLang="en-US"/>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E330EE73-F5C3-4429-ADF4-C42FA51D07C0}"/>
              </a:ext>
            </a:extLst>
          </p:cNvPr>
          <p:cNvSpPr>
            <a:spLocks noGrp="1"/>
          </p:cNvSpPr>
          <p:nvPr>
            <p:ph type="title"/>
          </p:nvPr>
        </p:nvSpPr>
        <p:spPr/>
        <p:txBody>
          <a:bodyPr/>
          <a:lstStyle/>
          <a:p>
            <a:pPr>
              <a:spcBef>
                <a:spcPct val="100000"/>
              </a:spcBef>
              <a:buSzPct val="99000"/>
            </a:pPr>
            <a:r>
              <a:rPr lang="en-US" altLang="en-US"/>
              <a:t>What is the General Building Stock?</a:t>
            </a:r>
          </a:p>
        </p:txBody>
      </p:sp>
      <p:sp>
        <p:nvSpPr>
          <p:cNvPr id="2" name="Content Placeholder 1">
            <a:extLst>
              <a:ext uri="{FF2B5EF4-FFF2-40B4-BE49-F238E27FC236}">
                <a16:creationId xmlns:a16="http://schemas.microsoft.com/office/drawing/2014/main" id="{66895E9D-6797-499D-A109-C03627787D3D}"/>
              </a:ext>
            </a:extLst>
          </p:cNvPr>
          <p:cNvSpPr>
            <a:spLocks noGrp="1"/>
          </p:cNvSpPr>
          <p:nvPr>
            <p:ph sz="quarter" idx="13"/>
          </p:nvPr>
        </p:nvSpPr>
        <p:spPr/>
        <p:txBody>
          <a:bodyPr>
            <a:normAutofit fontScale="5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The GBS is an engineering based estimation of buildings for the US.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Represented by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Floor area (Sq Ft)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Replacement values ($)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Building count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Data sources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Residential from 2010 Census Data</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Commercial/Industrial from various sources</a:t>
            </a:r>
            <a:endParaRPr lang="en-US" altLang="en-US" kern="120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Northridge Earthquake, Calif., January 17, 1994 -- An aerial view of destruction caused by the 6.7 magnitude earthquake. </a:t>
            </a:r>
            <a:endParaRPr lang="en-US"/>
          </a:p>
        </p:txBody>
      </p:sp>
      <p:pic>
        <p:nvPicPr>
          <p:cNvPr id="9" name="Picture 4" descr="Northridge Earthquake, Calif., January 17, 1994 -- An aerial view of destruction caused by the 6.7 magnitude earthquake. Approximately 114,000 residential and commercial structures were damaged and 72 deaths were attributed to the earthquake. Damage costs were estimated at $25 billion.  FEMA News Photo">
            <a:extLst>
              <a:ext uri="{FF2B5EF4-FFF2-40B4-BE49-F238E27FC236}">
                <a16:creationId xmlns:a16="http://schemas.microsoft.com/office/drawing/2014/main" id="{9E530594-8A89-4451-B582-8A210C9C99E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717675" y="2104130"/>
            <a:ext cx="3902825" cy="2589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08FC3E74-62B1-4FCA-B058-BE882B197170}"/>
              </a:ext>
            </a:extLst>
          </p:cNvPr>
          <p:cNvSpPr>
            <a:spLocks noGrp="1"/>
          </p:cNvSpPr>
          <p:nvPr>
            <p:ph type="sldNum" sz="quarter" idx="17"/>
          </p:nvPr>
        </p:nvSpPr>
        <p:spPr/>
        <p:txBody>
          <a:bodyPr/>
          <a:lstStyle/>
          <a:p>
            <a:pPr>
              <a:spcBef>
                <a:spcPct val="100000"/>
              </a:spcBef>
              <a:buSzPct val="99000"/>
            </a:pPr>
            <a:fld id="{13142A73-B9F2-4936-A38B-FC305CF98952}" type="slidenum">
              <a:rPr lang="en-US" altLang="en-US" smtClean="0"/>
              <a:pPr>
                <a:spcBef>
                  <a:spcPct val="100000"/>
                </a:spcBef>
                <a:buSzPct val="99000"/>
              </a:pPr>
              <a:t>5</a:t>
            </a:fld>
            <a:endParaRPr lang="en-US" altLang="en-US"/>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CAF2FC9C-A2FE-48DE-8B15-D9842010AF30}"/>
              </a:ext>
            </a:extLst>
          </p:cNvPr>
          <p:cNvSpPr>
            <a:spLocks noGrp="1"/>
          </p:cNvSpPr>
          <p:nvPr>
            <p:ph type="title"/>
          </p:nvPr>
        </p:nvSpPr>
        <p:spPr/>
        <p:txBody>
          <a:bodyPr/>
          <a:lstStyle/>
          <a:p>
            <a:pPr>
              <a:spcBef>
                <a:spcPct val="100000"/>
              </a:spcBef>
              <a:buSzPct val="99000"/>
            </a:pPr>
            <a:r>
              <a:rPr lang="en-US" altLang="en-US"/>
              <a:t>General Building Stock - Occupancies</a:t>
            </a:r>
          </a:p>
        </p:txBody>
      </p:sp>
      <p:sp>
        <p:nvSpPr>
          <p:cNvPr id="2" name="Content Placeholder 1">
            <a:extLst>
              <a:ext uri="{FF2B5EF4-FFF2-40B4-BE49-F238E27FC236}">
                <a16:creationId xmlns:a16="http://schemas.microsoft.com/office/drawing/2014/main" id="{7A47C00B-76F8-41CB-8312-4FEE3898C4A4}"/>
              </a:ext>
            </a:extLst>
          </p:cNvPr>
          <p:cNvSpPr>
            <a:spLocks noGrp="1"/>
          </p:cNvSpPr>
          <p:nvPr>
            <p:ph idx="1"/>
          </p:nvPr>
        </p:nvSpPr>
        <p:spPr/>
        <p:txBody>
          <a:bodyPr>
            <a:normAutofit lnSpcReduction="10000"/>
          </a:bodyPr>
          <a:lstStyle/>
          <a:p>
            <a:pPr marL="254000" lvl="1" indent="-254000">
              <a:spcBef>
                <a:spcPct val="100000"/>
              </a:spcBef>
              <a:buSzPct val="99000"/>
              <a:tabLst/>
            </a:pPr>
            <a:endParaRPr lang="en-US" altLang="en-US" kern="1200">
              <a:latin typeface="Arial" panose="020B0604020202020204" pitchFamily="34" charset="0"/>
              <a:ea typeface="+mn-ea"/>
              <a:cs typeface="Arial" panose="020B0604020202020204" pitchFamily="34" charset="0"/>
              <a:sym typeface="Arial" panose="020B0604020202020204" pitchFamily="34" charset="0"/>
            </a:endParaRP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7 General Occupancy Type Categories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33 Specific Occupancy Categories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You can view the categories from the Inventory menu</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Values are reported by their aggregated boundary</a:t>
            </a:r>
          </a:p>
          <a:p>
            <a:pPr>
              <a:spcBef>
                <a:spcPct val="100000"/>
              </a:spcBef>
              <a:buSzPct val="99000"/>
            </a:pPr>
            <a:endParaRPr lang="en-US"/>
          </a:p>
        </p:txBody>
      </p:sp>
      <p:sp>
        <p:nvSpPr>
          <p:cNvPr id="3" name="Slide Number Placeholder 2">
            <a:extLst>
              <a:ext uri="{FF2B5EF4-FFF2-40B4-BE49-F238E27FC236}">
                <a16:creationId xmlns:a16="http://schemas.microsoft.com/office/drawing/2014/main" id="{26DBBF49-C43D-4D5C-9167-4A653CE0E118}"/>
              </a:ext>
            </a:extLst>
          </p:cNvPr>
          <p:cNvSpPr>
            <a:spLocks noGrp="1"/>
          </p:cNvSpPr>
          <p:nvPr>
            <p:ph type="sldNum" sz="quarter" idx="11"/>
          </p:nvPr>
        </p:nvSpPr>
        <p:spPr/>
        <p:txBody>
          <a:bodyPr/>
          <a:lstStyle/>
          <a:p>
            <a:pPr>
              <a:spcBef>
                <a:spcPct val="100000"/>
              </a:spcBef>
              <a:buSzPct val="99000"/>
            </a:pPr>
            <a:fld id="{FFEF00A7-B068-46C8-AA41-127DF8146EB0}" type="slidenum">
              <a:rPr lang="en-US" altLang="en-US" smtClean="0"/>
              <a:pPr>
                <a:spcBef>
                  <a:spcPct val="100000"/>
                </a:spcBef>
                <a:buSzPct val="99000"/>
              </a:pPr>
              <a:t>6</a:t>
            </a:fld>
            <a:endParaRPr lang="en-US" altLang="en-US"/>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695F17C9-6357-4259-AB86-E9CDED934368}"/>
              </a:ext>
            </a:extLst>
          </p:cNvPr>
          <p:cNvSpPr>
            <a:spLocks noGrp="1"/>
          </p:cNvSpPr>
          <p:nvPr>
            <p:ph type="title"/>
          </p:nvPr>
        </p:nvSpPr>
        <p:spPr/>
        <p:txBody>
          <a:bodyPr/>
          <a:lstStyle/>
          <a:p>
            <a:pPr>
              <a:spcBef>
                <a:spcPct val="100000"/>
              </a:spcBef>
              <a:buSzPct val="99000"/>
            </a:pPr>
            <a:r>
              <a:rPr lang="en-US" altLang="en-US"/>
              <a:t>General Building Stock - Building Types</a:t>
            </a:r>
          </a:p>
        </p:txBody>
      </p:sp>
      <p:sp>
        <p:nvSpPr>
          <p:cNvPr id="2" name="Content Placeholder 1">
            <a:extLst>
              <a:ext uri="{FF2B5EF4-FFF2-40B4-BE49-F238E27FC236}">
                <a16:creationId xmlns:a16="http://schemas.microsoft.com/office/drawing/2014/main" id="{63908C64-9044-431C-8B1E-9792FF0E9E9F}"/>
              </a:ext>
            </a:extLst>
          </p:cNvPr>
          <p:cNvSpPr>
            <a:spLocks noGrp="1"/>
          </p:cNvSpPr>
          <p:nvPr>
            <p:ph idx="1"/>
          </p:nvPr>
        </p:nvSpPr>
        <p:spPr/>
        <p:txBody>
          <a:bodyPr>
            <a:normAutofit fontScale="5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General Building Types (All models)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Concrete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Steel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Manufactured Housing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Wood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Masonry</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Specific Building Types (Unique to each model)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Flood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Hurricane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Earthquake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Tsunami</a:t>
            </a:r>
            <a:endParaRPr lang="en-US"/>
          </a:p>
        </p:txBody>
      </p:sp>
      <p:sp>
        <p:nvSpPr>
          <p:cNvPr id="3" name="Slide Number Placeholder 2">
            <a:extLst>
              <a:ext uri="{FF2B5EF4-FFF2-40B4-BE49-F238E27FC236}">
                <a16:creationId xmlns:a16="http://schemas.microsoft.com/office/drawing/2014/main" id="{B1EE9DC8-BB5B-406C-8DD0-1BF182696DAD}"/>
              </a:ext>
            </a:extLst>
          </p:cNvPr>
          <p:cNvSpPr>
            <a:spLocks noGrp="1"/>
          </p:cNvSpPr>
          <p:nvPr>
            <p:ph type="sldNum" sz="quarter" idx="11"/>
          </p:nvPr>
        </p:nvSpPr>
        <p:spPr/>
        <p:txBody>
          <a:bodyPr/>
          <a:lstStyle/>
          <a:p>
            <a:pPr>
              <a:spcBef>
                <a:spcPct val="100000"/>
              </a:spcBef>
              <a:buSzPct val="99000"/>
            </a:pPr>
            <a:fld id="{FFEF00A7-B068-46C8-AA41-127DF8146EB0}" type="slidenum">
              <a:rPr lang="en-US" altLang="en-US" smtClean="0"/>
              <a:pPr>
                <a:spcBef>
                  <a:spcPct val="100000"/>
                </a:spcBef>
                <a:buSzPct val="99000"/>
              </a:pPr>
              <a:t>7</a:t>
            </a:fld>
            <a:endParaRPr lang="en-US" altLang="en-US"/>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BAEF7026-39B3-4BC6-956B-E0D149BD8C7A}"/>
              </a:ext>
            </a:extLst>
          </p:cNvPr>
          <p:cNvSpPr>
            <a:spLocks noGrp="1"/>
          </p:cNvSpPr>
          <p:nvPr>
            <p:ph type="title"/>
          </p:nvPr>
        </p:nvSpPr>
        <p:spPr/>
        <p:txBody>
          <a:bodyPr/>
          <a:lstStyle/>
          <a:p>
            <a:pPr>
              <a:spcBef>
                <a:spcPct val="100000"/>
              </a:spcBef>
              <a:buSzPct val="99000"/>
            </a:pPr>
            <a:r>
              <a:rPr lang="en-US" altLang="en-US"/>
              <a:t>Specific Building Types - Examples</a:t>
            </a:r>
          </a:p>
        </p:txBody>
      </p:sp>
      <p:graphicFrame>
        <p:nvGraphicFramePr>
          <p:cNvPr id="5" name="Table 4">
            <a:extLst>
              <a:ext uri="{FF2B5EF4-FFF2-40B4-BE49-F238E27FC236}">
                <a16:creationId xmlns:a16="http://schemas.microsoft.com/office/drawing/2014/main" id="{93275D5B-FDC4-4A21-B0E6-094D1D377982}"/>
              </a:ext>
            </a:extLst>
          </p:cNvPr>
          <p:cNvGraphicFramePr>
            <a:graphicFrameLocks noGrp="1"/>
          </p:cNvGraphicFramePr>
          <p:nvPr>
            <p:extLst>
              <p:ext uri="{D42A27DB-BD31-4B8C-83A1-F6EECF244321}">
                <p14:modId xmlns:p14="http://schemas.microsoft.com/office/powerpoint/2010/main" val="3586565901"/>
              </p:ext>
            </p:extLst>
          </p:nvPr>
        </p:nvGraphicFramePr>
        <p:xfrm>
          <a:off x="457199" y="1015999"/>
          <a:ext cx="8105775" cy="4632960"/>
        </p:xfrm>
        <a:graphic>
          <a:graphicData uri="http://schemas.openxmlformats.org/drawingml/2006/table">
            <a:tbl>
              <a:tblPr firstRow="1" bandRow="1">
                <a:tableStyleId>{5940675A-B579-460E-94D1-54222C63F5DA}</a:tableStyleId>
              </a:tblPr>
              <a:tblGrid>
                <a:gridCol w="2701925">
                  <a:extLst>
                    <a:ext uri="{9D8B030D-6E8A-4147-A177-3AD203B41FA5}">
                      <a16:colId xmlns:a16="http://schemas.microsoft.com/office/drawing/2014/main" val="20000"/>
                    </a:ext>
                  </a:extLst>
                </a:gridCol>
                <a:gridCol w="2701925">
                  <a:extLst>
                    <a:ext uri="{9D8B030D-6E8A-4147-A177-3AD203B41FA5}">
                      <a16:colId xmlns:a16="http://schemas.microsoft.com/office/drawing/2014/main" val="20001"/>
                    </a:ext>
                  </a:extLst>
                </a:gridCol>
                <a:gridCol w="2701925">
                  <a:extLst>
                    <a:ext uri="{9D8B030D-6E8A-4147-A177-3AD203B41FA5}">
                      <a16:colId xmlns:a16="http://schemas.microsoft.com/office/drawing/2014/main" val="20002"/>
                    </a:ext>
                  </a:extLst>
                </a:gridCol>
              </a:tblGrid>
              <a:tr h="286612">
                <a:tc>
                  <a:txBody>
                    <a:bodyPr/>
                    <a:lstStyle/>
                    <a:p>
                      <a:pPr lvl="0" algn="l">
                        <a:spcBef>
                          <a:spcPct val="100000"/>
                        </a:spcBef>
                        <a:buClrTx/>
                      </a:pPr>
                      <a:r>
                        <a:rPr lang="en-US" sz="1600">
                          <a:solidFill>
                            <a:srgbClr val="000066"/>
                          </a:solidFill>
                          <a:latin typeface="Arial"/>
                          <a:ea typeface="+mn-ea"/>
                          <a:cs typeface="Arial"/>
                          <a:sym typeface="Arial"/>
                        </a:rPr>
                        <a:t>Specific Building Type</a:t>
                      </a:r>
                    </a:p>
                  </a:txBody>
                  <a:tcPr>
                    <a:solidFill>
                      <a:srgbClr val="C0C0C0"/>
                    </a:solidFill>
                  </a:tcPr>
                </a:tc>
                <a:tc>
                  <a:txBody>
                    <a:bodyPr/>
                    <a:lstStyle/>
                    <a:p>
                      <a:pPr lvl="0" algn="l">
                        <a:spcBef>
                          <a:spcPct val="100000"/>
                        </a:spcBef>
                        <a:buClrTx/>
                      </a:pPr>
                      <a:r>
                        <a:rPr lang="en-US" sz="1600">
                          <a:solidFill>
                            <a:srgbClr val="000066"/>
                          </a:solidFill>
                          <a:latin typeface="Arial"/>
                          <a:ea typeface="+mn-ea"/>
                          <a:cs typeface="Arial"/>
                          <a:sym typeface="Arial"/>
                        </a:rPr>
                        <a:t>General Building Type</a:t>
                      </a:r>
                    </a:p>
                  </a:txBody>
                  <a:tcPr>
                    <a:solidFill>
                      <a:srgbClr val="C0C0C0"/>
                    </a:solidFill>
                  </a:tcPr>
                </a:tc>
                <a:tc>
                  <a:txBody>
                    <a:bodyPr/>
                    <a:lstStyle/>
                    <a:p>
                      <a:pPr lvl="0" algn="l">
                        <a:spcBef>
                          <a:spcPct val="100000"/>
                        </a:spcBef>
                        <a:buClrTx/>
                      </a:pPr>
                      <a:r>
                        <a:rPr lang="en-US" sz="1600">
                          <a:solidFill>
                            <a:srgbClr val="000066"/>
                          </a:solidFill>
                          <a:latin typeface="Arial"/>
                          <a:ea typeface="+mn-ea"/>
                          <a:cs typeface="Arial"/>
                          <a:sym typeface="Arial"/>
                        </a:rPr>
                        <a:t>Description</a:t>
                      </a:r>
                    </a:p>
                  </a:txBody>
                  <a:tcPr>
                    <a:solidFill>
                      <a:srgbClr val="C0C0C0"/>
                    </a:solidFill>
                  </a:tcPr>
                </a:tc>
                <a:extLst>
                  <a:ext uri="{0D108BD9-81ED-4DB2-BD59-A6C34878D82A}">
                    <a16:rowId xmlns:a16="http://schemas.microsoft.com/office/drawing/2014/main" val="10000"/>
                  </a:ext>
                </a:extLst>
              </a:tr>
              <a:tr h="501571">
                <a:tc>
                  <a:txBody>
                    <a:bodyPr/>
                    <a:lstStyle/>
                    <a:p>
                      <a:pPr lvl="0" algn="ctr">
                        <a:spcBef>
                          <a:spcPct val="100000"/>
                        </a:spcBef>
                        <a:buClrTx/>
                      </a:pPr>
                      <a:r>
                        <a:rPr lang="en-US" sz="1600">
                          <a:solidFill>
                            <a:srgbClr val="000066"/>
                          </a:solidFill>
                          <a:latin typeface="Arial"/>
                          <a:ea typeface="+mn-ea"/>
                          <a:cs typeface="Arial"/>
                          <a:sym typeface="Arial"/>
                        </a:rPr>
                        <a:t>C1H</a:t>
                      </a:r>
                      <a:endParaRPr lang="en-US" sz="1600">
                        <a:solidFill>
                          <a:srgbClr val="000066"/>
                        </a:solidFill>
                      </a:endParaRPr>
                    </a:p>
                  </a:txBody>
                  <a:tcPr/>
                </a:tc>
                <a:tc>
                  <a:txBody>
                    <a:bodyPr/>
                    <a:lstStyle/>
                    <a:p>
                      <a:pPr lvl="0" algn="ctr">
                        <a:spcBef>
                          <a:spcPct val="100000"/>
                        </a:spcBef>
                        <a:buClrTx/>
                      </a:pPr>
                      <a:r>
                        <a:rPr lang="en-US" sz="1600">
                          <a:solidFill>
                            <a:srgbClr val="000066"/>
                          </a:solidFill>
                          <a:latin typeface="Arial"/>
                          <a:ea typeface="+mn-ea"/>
                          <a:cs typeface="Arial"/>
                          <a:sym typeface="Arial"/>
                        </a:rPr>
                        <a:t>Concrete</a:t>
                      </a:r>
                      <a:endParaRPr lang="en-US" sz="1600">
                        <a:solidFill>
                          <a:srgbClr val="000066"/>
                        </a:solidFill>
                      </a:endParaRPr>
                    </a:p>
                  </a:txBody>
                  <a:tcPr/>
                </a:tc>
                <a:tc>
                  <a:txBody>
                    <a:bodyPr/>
                    <a:lstStyle/>
                    <a:p>
                      <a:pPr lvl="0" algn="ctr">
                        <a:spcBef>
                          <a:spcPct val="100000"/>
                        </a:spcBef>
                        <a:buClrTx/>
                      </a:pPr>
                      <a:r>
                        <a:rPr lang="en-US" sz="1600">
                          <a:solidFill>
                            <a:srgbClr val="000066"/>
                          </a:solidFill>
                          <a:latin typeface="Arial"/>
                          <a:ea typeface="+mn-ea"/>
                          <a:cs typeface="Arial"/>
                          <a:sym typeface="Arial"/>
                        </a:rPr>
                        <a:t>Concrete Moment Frame High-Rise</a:t>
                      </a:r>
                      <a:endParaRPr lang="en-US" sz="1600">
                        <a:solidFill>
                          <a:srgbClr val="000066"/>
                        </a:solidFill>
                      </a:endParaRPr>
                    </a:p>
                  </a:txBody>
                  <a:tcPr/>
                </a:tc>
                <a:extLst>
                  <a:ext uri="{0D108BD9-81ED-4DB2-BD59-A6C34878D82A}">
                    <a16:rowId xmlns:a16="http://schemas.microsoft.com/office/drawing/2014/main" val="10001"/>
                  </a:ext>
                </a:extLst>
              </a:tr>
              <a:tr h="501571">
                <a:tc>
                  <a:txBody>
                    <a:bodyPr/>
                    <a:lstStyle/>
                    <a:p>
                      <a:pPr lvl="0" algn="ctr">
                        <a:spcBef>
                          <a:spcPct val="100000"/>
                        </a:spcBef>
                        <a:buClrTx/>
                      </a:pPr>
                      <a:r>
                        <a:rPr lang="en-US" sz="1600">
                          <a:solidFill>
                            <a:srgbClr val="000066"/>
                          </a:solidFill>
                          <a:latin typeface="Arial"/>
                          <a:ea typeface="+mn-ea"/>
                          <a:cs typeface="Arial"/>
                          <a:sym typeface="Arial"/>
                        </a:rPr>
                        <a:t>C1L</a:t>
                      </a:r>
                      <a:endParaRPr lang="en-US" sz="1600">
                        <a:solidFill>
                          <a:srgbClr val="000066"/>
                        </a:solidFill>
                      </a:endParaRPr>
                    </a:p>
                  </a:txBody>
                  <a:tcPr/>
                </a:tc>
                <a:tc>
                  <a:txBody>
                    <a:bodyPr/>
                    <a:lstStyle/>
                    <a:p>
                      <a:pPr lvl="0" algn="ctr">
                        <a:spcBef>
                          <a:spcPct val="100000"/>
                        </a:spcBef>
                        <a:buClrTx/>
                      </a:pPr>
                      <a:r>
                        <a:rPr lang="en-US" sz="1600">
                          <a:solidFill>
                            <a:srgbClr val="000066"/>
                          </a:solidFill>
                          <a:latin typeface="Arial"/>
                          <a:ea typeface="+mn-ea"/>
                          <a:cs typeface="Arial"/>
                          <a:sym typeface="Arial"/>
                        </a:rPr>
                        <a:t>Concrete</a:t>
                      </a:r>
                      <a:endParaRPr lang="en-US" sz="1600">
                        <a:solidFill>
                          <a:srgbClr val="000066"/>
                        </a:solidFill>
                      </a:endParaRPr>
                    </a:p>
                  </a:txBody>
                  <a:tcPr/>
                </a:tc>
                <a:tc>
                  <a:txBody>
                    <a:bodyPr/>
                    <a:lstStyle/>
                    <a:p>
                      <a:pPr lvl="0" algn="ctr">
                        <a:spcBef>
                          <a:spcPct val="100000"/>
                        </a:spcBef>
                        <a:buClrTx/>
                      </a:pPr>
                      <a:r>
                        <a:rPr lang="en-US" sz="1600">
                          <a:solidFill>
                            <a:srgbClr val="000066"/>
                          </a:solidFill>
                          <a:latin typeface="Arial"/>
                          <a:ea typeface="+mn-ea"/>
                          <a:cs typeface="Arial"/>
                          <a:sym typeface="Arial"/>
                        </a:rPr>
                        <a:t>Concrete Moment Frame Low-Rise</a:t>
                      </a:r>
                      <a:endParaRPr lang="en-US" sz="1600">
                        <a:solidFill>
                          <a:srgbClr val="000066"/>
                        </a:solidFill>
                      </a:endParaRPr>
                    </a:p>
                  </a:txBody>
                  <a:tcPr/>
                </a:tc>
                <a:extLst>
                  <a:ext uri="{0D108BD9-81ED-4DB2-BD59-A6C34878D82A}">
                    <a16:rowId xmlns:a16="http://schemas.microsoft.com/office/drawing/2014/main" val="10002"/>
                  </a:ext>
                </a:extLst>
              </a:tr>
              <a:tr h="501571">
                <a:tc>
                  <a:txBody>
                    <a:bodyPr/>
                    <a:lstStyle/>
                    <a:p>
                      <a:pPr lvl="0" algn="ctr">
                        <a:spcBef>
                          <a:spcPct val="100000"/>
                        </a:spcBef>
                        <a:buClrTx/>
                      </a:pPr>
                      <a:r>
                        <a:rPr lang="en-US" sz="1600">
                          <a:solidFill>
                            <a:srgbClr val="000066"/>
                          </a:solidFill>
                          <a:latin typeface="Arial"/>
                          <a:ea typeface="+mn-ea"/>
                          <a:cs typeface="Arial"/>
                          <a:sym typeface="Arial"/>
                        </a:rPr>
                        <a:t>C1M</a:t>
                      </a:r>
                      <a:endParaRPr lang="en-US" sz="1600">
                        <a:solidFill>
                          <a:srgbClr val="000066"/>
                        </a:solidFill>
                      </a:endParaRPr>
                    </a:p>
                  </a:txBody>
                  <a:tcPr/>
                </a:tc>
                <a:tc>
                  <a:txBody>
                    <a:bodyPr/>
                    <a:lstStyle/>
                    <a:p>
                      <a:pPr lvl="0" algn="ctr">
                        <a:spcBef>
                          <a:spcPct val="100000"/>
                        </a:spcBef>
                        <a:buClrTx/>
                      </a:pPr>
                      <a:r>
                        <a:rPr lang="en-US" sz="1600">
                          <a:solidFill>
                            <a:srgbClr val="000066"/>
                          </a:solidFill>
                          <a:latin typeface="Arial"/>
                          <a:ea typeface="+mn-ea"/>
                          <a:cs typeface="Arial"/>
                          <a:sym typeface="Arial"/>
                        </a:rPr>
                        <a:t>Concrete</a:t>
                      </a:r>
                      <a:endParaRPr lang="en-US" sz="1600">
                        <a:solidFill>
                          <a:srgbClr val="000066"/>
                        </a:solidFill>
                      </a:endParaRPr>
                    </a:p>
                  </a:txBody>
                  <a:tcPr/>
                </a:tc>
                <a:tc>
                  <a:txBody>
                    <a:bodyPr/>
                    <a:lstStyle/>
                    <a:p>
                      <a:pPr lvl="0" algn="ctr">
                        <a:spcBef>
                          <a:spcPct val="100000"/>
                        </a:spcBef>
                        <a:buClrTx/>
                      </a:pPr>
                      <a:r>
                        <a:rPr lang="en-US" sz="1600" dirty="0">
                          <a:solidFill>
                            <a:srgbClr val="000066"/>
                          </a:solidFill>
                          <a:latin typeface="Arial"/>
                          <a:ea typeface="+mn-ea"/>
                          <a:cs typeface="Arial"/>
                          <a:sym typeface="Arial"/>
                        </a:rPr>
                        <a:t>Concrete Moment Frame Mid-Rise</a:t>
                      </a:r>
                      <a:endParaRPr lang="en-US" sz="1600" dirty="0">
                        <a:solidFill>
                          <a:srgbClr val="000066"/>
                        </a:solidFill>
                      </a:endParaRPr>
                    </a:p>
                  </a:txBody>
                  <a:tcPr/>
                </a:tc>
                <a:extLst>
                  <a:ext uri="{0D108BD9-81ED-4DB2-BD59-A6C34878D82A}">
                    <a16:rowId xmlns:a16="http://schemas.microsoft.com/office/drawing/2014/main" val="10003"/>
                  </a:ext>
                </a:extLst>
              </a:tr>
              <a:tr h="501571">
                <a:tc>
                  <a:txBody>
                    <a:bodyPr/>
                    <a:lstStyle/>
                    <a:p>
                      <a:pPr lvl="0" algn="ctr">
                        <a:spcBef>
                          <a:spcPct val="100000"/>
                        </a:spcBef>
                        <a:buClrTx/>
                      </a:pPr>
                      <a:r>
                        <a:rPr lang="en-US" sz="1600">
                          <a:solidFill>
                            <a:srgbClr val="000066"/>
                          </a:solidFill>
                          <a:latin typeface="Arial"/>
                          <a:ea typeface="+mn-ea"/>
                          <a:cs typeface="Arial"/>
                          <a:sym typeface="Arial"/>
                        </a:rPr>
                        <a:t>C2H</a:t>
                      </a:r>
                      <a:endParaRPr lang="en-US" sz="1600">
                        <a:solidFill>
                          <a:srgbClr val="000066"/>
                        </a:solidFill>
                      </a:endParaRPr>
                    </a:p>
                  </a:txBody>
                  <a:tcPr/>
                </a:tc>
                <a:tc>
                  <a:txBody>
                    <a:bodyPr/>
                    <a:lstStyle/>
                    <a:p>
                      <a:pPr lvl="0" algn="ctr">
                        <a:spcBef>
                          <a:spcPct val="100000"/>
                        </a:spcBef>
                        <a:buClrTx/>
                      </a:pPr>
                      <a:r>
                        <a:rPr lang="en-US" sz="1600">
                          <a:solidFill>
                            <a:srgbClr val="000066"/>
                          </a:solidFill>
                          <a:latin typeface="Arial"/>
                          <a:ea typeface="+mn-ea"/>
                          <a:cs typeface="Arial"/>
                          <a:sym typeface="Arial"/>
                        </a:rPr>
                        <a:t>Concrete</a:t>
                      </a:r>
                      <a:endParaRPr lang="en-US" sz="1600">
                        <a:solidFill>
                          <a:srgbClr val="000066"/>
                        </a:solidFill>
                      </a:endParaRPr>
                    </a:p>
                  </a:txBody>
                  <a:tcPr/>
                </a:tc>
                <a:tc>
                  <a:txBody>
                    <a:bodyPr/>
                    <a:lstStyle/>
                    <a:p>
                      <a:pPr lvl="0" algn="ctr">
                        <a:spcBef>
                          <a:spcPct val="100000"/>
                        </a:spcBef>
                        <a:buClrTx/>
                      </a:pPr>
                      <a:r>
                        <a:rPr lang="en-US" sz="1600">
                          <a:solidFill>
                            <a:srgbClr val="000066"/>
                          </a:solidFill>
                          <a:latin typeface="Arial"/>
                          <a:ea typeface="+mn-ea"/>
                          <a:cs typeface="Arial"/>
                          <a:sym typeface="Arial"/>
                        </a:rPr>
                        <a:t>Concrete Shear Walls High-Rise</a:t>
                      </a:r>
                      <a:endParaRPr lang="en-US" sz="1600">
                        <a:solidFill>
                          <a:srgbClr val="000066"/>
                        </a:solidFill>
                      </a:endParaRPr>
                    </a:p>
                  </a:txBody>
                  <a:tcPr/>
                </a:tc>
                <a:extLst>
                  <a:ext uri="{0D108BD9-81ED-4DB2-BD59-A6C34878D82A}">
                    <a16:rowId xmlns:a16="http://schemas.microsoft.com/office/drawing/2014/main" val="10004"/>
                  </a:ext>
                </a:extLst>
              </a:tr>
              <a:tr h="501571">
                <a:tc>
                  <a:txBody>
                    <a:bodyPr/>
                    <a:lstStyle/>
                    <a:p>
                      <a:pPr lvl="0" algn="ctr">
                        <a:spcBef>
                          <a:spcPct val="100000"/>
                        </a:spcBef>
                        <a:buClrTx/>
                      </a:pPr>
                      <a:r>
                        <a:rPr lang="en-US" sz="1600">
                          <a:solidFill>
                            <a:srgbClr val="000066"/>
                          </a:solidFill>
                          <a:latin typeface="Arial"/>
                          <a:ea typeface="+mn-ea"/>
                          <a:cs typeface="Arial"/>
                          <a:sym typeface="Arial"/>
                        </a:rPr>
                        <a:t>C2L</a:t>
                      </a:r>
                      <a:endParaRPr lang="en-US" sz="1600">
                        <a:solidFill>
                          <a:srgbClr val="000066"/>
                        </a:solidFill>
                      </a:endParaRPr>
                    </a:p>
                  </a:txBody>
                  <a:tcPr/>
                </a:tc>
                <a:tc>
                  <a:txBody>
                    <a:bodyPr/>
                    <a:lstStyle/>
                    <a:p>
                      <a:pPr lvl="0" algn="ctr">
                        <a:spcBef>
                          <a:spcPct val="100000"/>
                        </a:spcBef>
                        <a:buClrTx/>
                      </a:pPr>
                      <a:r>
                        <a:rPr lang="en-US" sz="1600">
                          <a:solidFill>
                            <a:srgbClr val="000066"/>
                          </a:solidFill>
                          <a:latin typeface="Arial"/>
                          <a:ea typeface="+mn-ea"/>
                          <a:cs typeface="Arial"/>
                          <a:sym typeface="Arial"/>
                        </a:rPr>
                        <a:t>Concrete</a:t>
                      </a:r>
                      <a:endParaRPr lang="en-US" sz="1600">
                        <a:solidFill>
                          <a:srgbClr val="000066"/>
                        </a:solidFill>
                      </a:endParaRPr>
                    </a:p>
                  </a:txBody>
                  <a:tcPr/>
                </a:tc>
                <a:tc>
                  <a:txBody>
                    <a:bodyPr/>
                    <a:lstStyle/>
                    <a:p>
                      <a:pPr lvl="0" algn="ctr">
                        <a:spcBef>
                          <a:spcPct val="100000"/>
                        </a:spcBef>
                        <a:buClrTx/>
                      </a:pPr>
                      <a:r>
                        <a:rPr lang="en-US" sz="1600">
                          <a:solidFill>
                            <a:srgbClr val="000066"/>
                          </a:solidFill>
                          <a:latin typeface="Arial"/>
                          <a:ea typeface="+mn-ea"/>
                          <a:cs typeface="Arial"/>
                          <a:sym typeface="Arial"/>
                        </a:rPr>
                        <a:t>Concrete Shear Walls Low-Rise</a:t>
                      </a:r>
                      <a:endParaRPr lang="en-US" sz="1600">
                        <a:solidFill>
                          <a:srgbClr val="000066"/>
                        </a:solidFill>
                      </a:endParaRPr>
                    </a:p>
                  </a:txBody>
                  <a:tcPr/>
                </a:tc>
                <a:extLst>
                  <a:ext uri="{0D108BD9-81ED-4DB2-BD59-A6C34878D82A}">
                    <a16:rowId xmlns:a16="http://schemas.microsoft.com/office/drawing/2014/main" val="10005"/>
                  </a:ext>
                </a:extLst>
              </a:tr>
              <a:tr h="501571">
                <a:tc>
                  <a:txBody>
                    <a:bodyPr/>
                    <a:lstStyle/>
                    <a:p>
                      <a:pPr lvl="0" algn="ctr">
                        <a:spcBef>
                          <a:spcPct val="100000"/>
                        </a:spcBef>
                        <a:buClrTx/>
                      </a:pPr>
                      <a:r>
                        <a:rPr lang="en-US" sz="1600">
                          <a:solidFill>
                            <a:srgbClr val="000066"/>
                          </a:solidFill>
                          <a:latin typeface="Arial"/>
                          <a:ea typeface="+mn-ea"/>
                          <a:cs typeface="Arial"/>
                          <a:sym typeface="Arial"/>
                        </a:rPr>
                        <a:t>C2M</a:t>
                      </a:r>
                      <a:endParaRPr lang="en-US" sz="1600">
                        <a:solidFill>
                          <a:srgbClr val="000066"/>
                        </a:solidFill>
                      </a:endParaRPr>
                    </a:p>
                  </a:txBody>
                  <a:tcPr/>
                </a:tc>
                <a:tc>
                  <a:txBody>
                    <a:bodyPr/>
                    <a:lstStyle/>
                    <a:p>
                      <a:pPr lvl="0" algn="ctr">
                        <a:spcBef>
                          <a:spcPct val="100000"/>
                        </a:spcBef>
                        <a:buClrTx/>
                      </a:pPr>
                      <a:r>
                        <a:rPr lang="en-US" sz="1600">
                          <a:solidFill>
                            <a:srgbClr val="000066"/>
                          </a:solidFill>
                          <a:latin typeface="Arial"/>
                          <a:ea typeface="+mn-ea"/>
                          <a:cs typeface="Arial"/>
                          <a:sym typeface="Arial"/>
                        </a:rPr>
                        <a:t>Concrete</a:t>
                      </a:r>
                      <a:endParaRPr lang="en-US" sz="1600">
                        <a:solidFill>
                          <a:srgbClr val="000066"/>
                        </a:solidFill>
                      </a:endParaRPr>
                    </a:p>
                  </a:txBody>
                  <a:tcPr/>
                </a:tc>
                <a:tc>
                  <a:txBody>
                    <a:bodyPr/>
                    <a:lstStyle/>
                    <a:p>
                      <a:pPr lvl="0" algn="ctr">
                        <a:spcBef>
                          <a:spcPct val="100000"/>
                        </a:spcBef>
                        <a:buClrTx/>
                      </a:pPr>
                      <a:r>
                        <a:rPr lang="en-US" sz="1600">
                          <a:solidFill>
                            <a:srgbClr val="000066"/>
                          </a:solidFill>
                          <a:latin typeface="Arial"/>
                          <a:ea typeface="+mn-ea"/>
                          <a:cs typeface="Arial"/>
                          <a:sym typeface="Arial"/>
                        </a:rPr>
                        <a:t>Concrete Shear Walls Mid-Rise</a:t>
                      </a:r>
                      <a:endParaRPr lang="en-US" sz="1600">
                        <a:solidFill>
                          <a:srgbClr val="000066"/>
                        </a:solidFill>
                      </a:endParaRPr>
                    </a:p>
                  </a:txBody>
                  <a:tcPr/>
                </a:tc>
                <a:extLst>
                  <a:ext uri="{0D108BD9-81ED-4DB2-BD59-A6C34878D82A}">
                    <a16:rowId xmlns:a16="http://schemas.microsoft.com/office/drawing/2014/main" val="10006"/>
                  </a:ext>
                </a:extLst>
              </a:tr>
              <a:tr h="716529">
                <a:tc>
                  <a:txBody>
                    <a:bodyPr/>
                    <a:lstStyle/>
                    <a:p>
                      <a:pPr lvl="0" algn="ctr">
                        <a:spcBef>
                          <a:spcPct val="100000"/>
                        </a:spcBef>
                        <a:buClrTx/>
                      </a:pPr>
                      <a:r>
                        <a:rPr lang="en-US" sz="1600">
                          <a:solidFill>
                            <a:srgbClr val="000066"/>
                          </a:solidFill>
                          <a:latin typeface="Arial"/>
                          <a:ea typeface="+mn-ea"/>
                          <a:cs typeface="Arial"/>
                          <a:sym typeface="Arial"/>
                        </a:rPr>
                        <a:t>C3H</a:t>
                      </a:r>
                      <a:endParaRPr lang="en-US" sz="1600">
                        <a:solidFill>
                          <a:srgbClr val="000066"/>
                        </a:solidFill>
                      </a:endParaRPr>
                    </a:p>
                  </a:txBody>
                  <a:tcPr/>
                </a:tc>
                <a:tc>
                  <a:txBody>
                    <a:bodyPr/>
                    <a:lstStyle/>
                    <a:p>
                      <a:pPr lvl="0" algn="ctr">
                        <a:spcBef>
                          <a:spcPct val="100000"/>
                        </a:spcBef>
                        <a:buClrTx/>
                      </a:pPr>
                      <a:r>
                        <a:rPr lang="en-US" sz="1600">
                          <a:solidFill>
                            <a:srgbClr val="000066"/>
                          </a:solidFill>
                          <a:latin typeface="Arial"/>
                          <a:ea typeface="+mn-ea"/>
                          <a:cs typeface="Arial"/>
                          <a:sym typeface="Arial"/>
                        </a:rPr>
                        <a:t>Concrete</a:t>
                      </a:r>
                      <a:endParaRPr lang="en-US" sz="1600">
                        <a:solidFill>
                          <a:srgbClr val="000066"/>
                        </a:solidFill>
                      </a:endParaRPr>
                    </a:p>
                  </a:txBody>
                  <a:tcPr/>
                </a:tc>
                <a:tc>
                  <a:txBody>
                    <a:bodyPr/>
                    <a:lstStyle/>
                    <a:p>
                      <a:pPr lvl="0" algn="ctr">
                        <a:spcBef>
                          <a:spcPct val="100000"/>
                        </a:spcBef>
                        <a:buClrTx/>
                      </a:pPr>
                      <a:r>
                        <a:rPr lang="en-US" sz="1600" dirty="0">
                          <a:solidFill>
                            <a:srgbClr val="000066"/>
                          </a:solidFill>
                          <a:latin typeface="Arial"/>
                          <a:ea typeface="+mn-ea"/>
                          <a:cs typeface="Arial"/>
                          <a:sym typeface="Arial"/>
                        </a:rPr>
                        <a:t>Concrete Frame with Unreinforced Masonry Infill Walls High-Rise</a:t>
                      </a:r>
                      <a:endParaRPr lang="en-US" sz="1600" dirty="0">
                        <a:solidFill>
                          <a:srgbClr val="000066"/>
                        </a:solidFill>
                      </a:endParaRPr>
                    </a:p>
                  </a:txBody>
                  <a:tcPr/>
                </a:tc>
                <a:extLst>
                  <a:ext uri="{0D108BD9-81ED-4DB2-BD59-A6C34878D82A}">
                    <a16:rowId xmlns:a16="http://schemas.microsoft.com/office/drawing/2014/main" val="10007"/>
                  </a:ext>
                </a:extLst>
              </a:tr>
            </a:tbl>
          </a:graphicData>
        </a:graphic>
      </p:graphicFrame>
      <p:sp>
        <p:nvSpPr>
          <p:cNvPr id="3" name="Slide Number Placeholder 2">
            <a:extLst>
              <a:ext uri="{FF2B5EF4-FFF2-40B4-BE49-F238E27FC236}">
                <a16:creationId xmlns:a16="http://schemas.microsoft.com/office/drawing/2014/main" id="{A52F61F0-D9E2-44D9-8A33-82F4A7409797}"/>
              </a:ext>
            </a:extLst>
          </p:cNvPr>
          <p:cNvSpPr>
            <a:spLocks noGrp="1"/>
          </p:cNvSpPr>
          <p:nvPr>
            <p:ph type="sldNum" sz="quarter" idx="11"/>
          </p:nvPr>
        </p:nvSpPr>
        <p:spPr/>
        <p:txBody>
          <a:bodyPr/>
          <a:lstStyle/>
          <a:p>
            <a:pPr>
              <a:spcBef>
                <a:spcPct val="100000"/>
              </a:spcBef>
              <a:buSzPct val="99000"/>
            </a:pPr>
            <a:fld id="{FFEF00A7-B068-46C8-AA41-127DF8146EB0}" type="slidenum">
              <a:rPr lang="en-US" altLang="en-US" smtClean="0"/>
              <a:pPr>
                <a:spcBef>
                  <a:spcPct val="100000"/>
                </a:spcBef>
                <a:buSzPct val="99000"/>
              </a:pPr>
              <a:t>8</a:t>
            </a:fld>
            <a:endParaRPr lang="en-US" altLang="en-US"/>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7472859B-BCFA-4AA8-ABAF-62E396DC40F9}"/>
              </a:ext>
            </a:extLst>
          </p:cNvPr>
          <p:cNvSpPr>
            <a:spLocks noGrp="1"/>
          </p:cNvSpPr>
          <p:nvPr>
            <p:ph type="title"/>
          </p:nvPr>
        </p:nvSpPr>
        <p:spPr/>
        <p:txBody>
          <a:bodyPr/>
          <a:lstStyle/>
          <a:p>
            <a:pPr>
              <a:spcBef>
                <a:spcPct val="100000"/>
              </a:spcBef>
              <a:buSzPct val="99000"/>
            </a:pPr>
            <a:r>
              <a:rPr lang="en-US" altLang="en-US"/>
              <a:t>Demographic Data</a:t>
            </a:r>
          </a:p>
        </p:txBody>
      </p:sp>
      <p:sp>
        <p:nvSpPr>
          <p:cNvPr id="2" name="Content Placeholder 1">
            <a:extLst>
              <a:ext uri="{FF2B5EF4-FFF2-40B4-BE49-F238E27FC236}">
                <a16:creationId xmlns:a16="http://schemas.microsoft.com/office/drawing/2014/main" id="{AB23CD64-6EAB-47DA-AEEF-A24C793F277B}"/>
              </a:ext>
            </a:extLst>
          </p:cNvPr>
          <p:cNvSpPr>
            <a:spLocks noGrp="1"/>
          </p:cNvSpPr>
          <p:nvPr>
            <p:ph sz="quarter" idx="13"/>
          </p:nvPr>
        </p:nvSpPr>
        <p:spPr/>
        <p:txBody>
          <a:bodyPr>
            <a:normAutofit fontScale="40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Selected information about populations and buildings necessary for one or more of the analysis functions in Hazus</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Detailed by: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Age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Income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Ethnicity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Ownership</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Gender</a:t>
            </a:r>
            <a:endParaRPr lang="en-US"/>
          </a:p>
        </p:txBody>
      </p:sp>
      <p:pic>
        <p:nvPicPr>
          <p:cNvPr id="9" name="Picture 5" descr="Screen shot of map depicting population.">
            <a:extLst>
              <a:ext uri="{FF2B5EF4-FFF2-40B4-BE49-F238E27FC236}">
                <a16:creationId xmlns:a16="http://schemas.microsoft.com/office/drawing/2014/main" id="{87630E66-0C7F-4796-AEFD-A4508A9C52E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955638" y="3471863"/>
            <a:ext cx="3232724"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9A717D81-4543-4133-AB79-8C1D9269A9D7}"/>
              </a:ext>
            </a:extLst>
          </p:cNvPr>
          <p:cNvSpPr>
            <a:spLocks noGrp="1"/>
          </p:cNvSpPr>
          <p:nvPr>
            <p:ph type="sldNum" sz="quarter" idx="17"/>
          </p:nvPr>
        </p:nvSpPr>
        <p:spPr/>
        <p:txBody>
          <a:bodyPr/>
          <a:lstStyle/>
          <a:p>
            <a:pPr>
              <a:spcBef>
                <a:spcPct val="100000"/>
              </a:spcBef>
              <a:buSzPct val="99000"/>
            </a:pPr>
            <a:fld id="{FA73FCCE-D1DD-422A-B898-BB6E9D6B460E}" type="slidenum">
              <a:rPr lang="en-US" altLang="en-US" smtClean="0"/>
              <a:pPr>
                <a:spcBef>
                  <a:spcPct val="100000"/>
                </a:spcBef>
                <a:buSzPct val="99000"/>
              </a:pPr>
              <a:t>9</a:t>
            </a:fld>
            <a:endParaRPr lang="en-US" altLang="en-US"/>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568ddf3f-b77f-46a0-9295-2b9495b51427" ContentTypeId="0x0101" PreviousValue="false"/>
</file>

<file path=customXml/item2.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9" ma:contentTypeDescription="Create a new document." ma:contentTypeScope="" ma:versionID="d7822698b7160f97ede8096323645221">
  <xsd:schema xmlns:xsd="http://www.w3.org/2001/XMLSchema" xmlns:xs="http://www.w3.org/2001/XMLSchema" xmlns:p="http://schemas.microsoft.com/office/2006/metadata/properties" xmlns:ns2="95ba42ad-0bbe-4ff2-b5a3-00bdc267f7a0" targetNamespace="http://schemas.microsoft.com/office/2006/metadata/properties" ma:root="true" ma:fieldsID="b4a2987bcd7bcfbbdb39193f4505fd7d" ns2:_="">
    <xsd:import namespace="95ba42ad-0bbe-4ff2-b5a3-00bdc267f7a0"/>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documentManagement>
</p:properties>
</file>

<file path=customXml/itemProps1.xml><?xml version="1.0" encoding="utf-8"?>
<ds:datastoreItem xmlns:ds="http://schemas.openxmlformats.org/officeDocument/2006/customXml" ds:itemID="{9E8F0C9C-2F80-4F3D-9BCB-FAFD3BC7C445}"/>
</file>

<file path=customXml/itemProps2.xml><?xml version="1.0" encoding="utf-8"?>
<ds:datastoreItem xmlns:ds="http://schemas.openxmlformats.org/officeDocument/2006/customXml" ds:itemID="{9B813E7F-1925-43BE-B662-31F63D3E8091}"/>
</file>

<file path=customXml/itemProps3.xml><?xml version="1.0" encoding="utf-8"?>
<ds:datastoreItem xmlns:ds="http://schemas.openxmlformats.org/officeDocument/2006/customXml" ds:itemID="{A53510F0-1869-46C7-82E9-4152770D70AE}"/>
</file>

<file path=customXml/itemProps4.xml><?xml version="1.0" encoding="utf-8"?>
<ds:datastoreItem xmlns:ds="http://schemas.openxmlformats.org/officeDocument/2006/customXml" ds:itemID="{5BA58867-CD82-4FFB-8849-37D3388D4078}"/>
</file>

<file path=docProps/app.xml><?xml version="1.0" encoding="utf-8"?>
<Properties xmlns="http://schemas.openxmlformats.org/officeDocument/2006/extended-properties" xmlns:vt="http://schemas.openxmlformats.org/officeDocument/2006/docPropsVTypes">
  <Template>EMI_PPT_V5</Template>
  <TotalTime>0</TotalTime>
  <Words>801</Words>
  <Application>Microsoft Office PowerPoint</Application>
  <PresentationFormat>On-screen Show (4:3)</PresentationFormat>
  <Paragraphs>222</Paragraphs>
  <Slides>22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22</vt:i4>
      </vt:variant>
    </vt:vector>
  </HeadingPairs>
  <TitlesOfParts>
    <vt:vector size="26" baseType="lpstr">
      <vt:lpstr>Arial</vt:lpstr>
      <vt:lpstr>Times New Roman</vt:lpstr>
      <vt:lpstr>Wingdings</vt:lpstr>
      <vt:lpstr>EMI_PPT</vt:lpstr>
      <vt:lpstr>Lesson 2: Earthquake Inventory</vt:lpstr>
      <vt:lpstr>Goal and Objectives</vt:lpstr>
      <vt:lpstr>Key Attributes </vt:lpstr>
      <vt:lpstr>Activity 2.1</vt:lpstr>
      <vt:lpstr>What is the General Building Stock?</vt:lpstr>
      <vt:lpstr>General Building Stock - Occupancies</vt:lpstr>
      <vt:lpstr>General Building Stock - Building Types</vt:lpstr>
      <vt:lpstr>Specific Building Types - Examples</vt:lpstr>
      <vt:lpstr>Demographic Data</vt:lpstr>
      <vt:lpstr>Activity 2.2</vt:lpstr>
      <vt:lpstr>Site-Specific Inventory</vt:lpstr>
      <vt:lpstr>Site-Specific Inventory Types</vt:lpstr>
      <vt:lpstr>Essential Facility Classes</vt:lpstr>
      <vt:lpstr>Transportation Systems</vt:lpstr>
      <vt:lpstr>Utility Systems</vt:lpstr>
      <vt:lpstr>User Defined Facilities</vt:lpstr>
      <vt:lpstr>Advanced Engineering Building Model</vt:lpstr>
      <vt:lpstr>Inventory Update Options</vt:lpstr>
      <vt:lpstr>CDMS</vt:lpstr>
      <vt:lpstr>Study Region Update Tools</vt:lpstr>
      <vt:lpstr>Review</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2019-08-26T19:13:04Z</dcterms:created>
  <dcterms:modified xsi:type="dcterms:W3CDTF">2019-08-28T19:05:23Z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y fmtid="{D5CDD505-2E9C-101B-9397-08002B2CF9AE}" pid="3" name="Sensitive">
    <vt:bool>false</vt:bool>
  </property>
  <property fmtid="{D5CDD505-2E9C-101B-9397-08002B2CF9AE}" pid="5" name="Organizational Function">
    <vt:lpwstr/>
  </property>
  <property fmtid="{D5CDD505-2E9C-101B-9397-08002B2CF9AE}" pid="6" name="Mission Area">
    <vt:lpwstr/>
  </property>
</Properties>
</file>