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8FhRacwAX4BzZUJSdL2bnQ==" hashData="G952JxWVNZKIVqcpnsz1rzRxcoGVbMhfrSkU2iybF2qHIivfMposPJC1m5X8VBmJhLPBuX1NPgXNLEhLeVhHo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18B9F50-2246-4554-BBCF-B5F7C17ABE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E008B-9958-4BC5-9ADD-E95C89983305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D45058E-A8B1-44AA-BE78-85A96CD36D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DE49A88-8273-468A-9287-359502640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B65A0F-84EB-4F40-9EEA-9832EB81EC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665936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09AE83-6105-4FFD-9D94-B56EA74268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2DED-E557-4F60-9BA1-69DE14854B5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728A43-12EA-4378-83C3-574B0B485A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6342409-A0B0-4EC9-A561-CFCBE904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6E0709-35E5-46AF-B13E-E172A8B3F5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3851032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188C34-2A50-4CC4-A816-DDD36ED106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FE86C-3262-4F44-8DB0-A901F63E194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E6EA99-E3AB-4D23-93EC-DB8938346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C9E2838-90CB-425C-B73A-65E8A5928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DD2BB8-F069-4695-822B-98D7BFA5D4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52404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C9484D-C25D-4CEA-84F2-C3A2162D86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D71BB-A2C4-400B-9E0E-AACD8076BC0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298B6AB-579A-4B67-B740-B6E2E0BE6B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44B0138-9B35-45EF-A396-3A273B5D2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1AEA5A-5EDF-49CA-89B3-27F8AA2885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115585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5FEB074-467F-4C57-87F3-1DA51C5B9B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10BC8-B983-4875-A105-792FB1CF01B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ABC8A2-3679-4745-8C7B-1E7283CA6A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06A76D2-6231-4BE6-B60E-02778FC6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6F7488-ABE4-4761-B765-CFE1725C98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416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5C4FCEE-A62C-4CE0-9D17-1F5558A94D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61F58-FE17-4AE5-AC71-9AF0CF20754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D76C58-D12F-4314-9C65-DE47166AD6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E6D949B-9AA3-4827-ADA7-96F9A0AC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67DA1E-5B3E-49A4-B882-6F8137EA5E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760759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714245-CD99-4AED-8B91-7A07DA8ADA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92F5A-6588-4AE1-8217-8AC2B006C3B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5E1B32-5E63-4C06-905F-9ADEF77EFD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50E7A6B-7903-4122-94E8-668B7983A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F5495-C5EF-45C8-9337-08EAEF6AFE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58165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4ACA421-48BD-4BC0-8CCA-4A31F94CAD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8E85E-2206-4FBA-B03B-8A236E54A1AE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1BD4398-5A9C-4F4D-9CAF-936163BF03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B8E4ED1-AD2D-4E6A-A3A3-137BA761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F9E4C1-D4FF-4CDC-971E-85A596F089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48524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4084E4D-78F7-45D9-BA3C-1DAA49F6B31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C176578-A1AD-4080-A415-EC4F60B35A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90E9C8-3D42-44B4-B07C-12F0956702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81552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B92204-6658-4FE0-8588-8E4FF966B8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3D1A6-B6F9-48CE-BB34-97FC6677B61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AB2126-A8A5-47AB-80DF-753103EE88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4607A30-2EEE-4B05-ACCF-64B12859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98B4E-0AC2-43B6-9CDE-A232F98337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22321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E109B-915A-46D8-82DE-3BEC5000B6F3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638C4-4034-49E1-952E-D324982D6F56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73C8D9-2DA6-4231-95DA-3C47A5D7DEC6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981226F-20A0-4BC7-B676-05B39C48FF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464EB-7D65-4F7A-9308-E1A1777473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32864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00D237-F612-4BF7-B543-D0D0C830AF8B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F632B-C75F-4E0C-BFFD-92DA1303BAA5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D966E0-0C77-481C-90D7-873FF4F0522D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1A9F666-617A-488C-AC8C-097BE0C39EF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B9CA4F-8427-491F-9D97-8D824A1D42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400525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836BC2-7BBD-48B8-A8C2-BA93021B4F50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09B3E-9B82-467C-81CC-3C6CFBE26AE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2B4411-A51E-44FF-8DF8-11C429B8F382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650E14C-9922-49F5-B522-3C82CBEC5E7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BC0FD-260A-4FB0-93B0-B89014099D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7475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766F559-839A-471A-8CED-DEDB02A374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72EB9-9BD6-422E-9956-E752C90700E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A947F4F-4237-450B-A4E2-249F529EEF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F9CB415-FDCB-483D-B6D5-82864AA12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0CD1A7-8FDB-4533-B4C6-D68BA6FB6E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798812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FAE6C08-A5D3-4386-BCE2-BF74041C3B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D5276-E128-4B78-9BAF-7D39E18640AD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3443690-04E4-4C63-B34F-95FA290F5E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DAF6756-6F87-4EBD-9962-3B876B107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42D077-0F20-446B-A8D9-FD2C10453E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914367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6AEC912-1E92-4857-A9EE-B3524F1256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48925F-F606-41F3-9BE9-13DBD152636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7F21606-DAE3-4F21-B77C-FD8DA8B986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D6549B-995C-4864-89A6-7224FAE94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05156B2-65D6-4835-920D-BD58733376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4221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D588B190-8603-4155-9137-863836758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48A8592E-6A66-43A1-82DB-2E6659FFE1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82007AA-4355-48E5-9276-883679957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D1A6794-8E4A-474D-96A6-B6EFDC69F9F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698A49-9D58-47EC-92B3-21D7A87FE60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607AE7A-C3B8-457B-9E55-8794B6D8854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26707C-16C7-486E-971F-B364479971D1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1FD181EE-1866-4EA6-AD0E-25816E32A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1B92AA08-E407-44F0-91C1-70E5B1BB78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ema.gov/hazus-mh-user-technical-manuals" TargetMode="External"/><Relationship Id="rId2" Type="http://schemas.openxmlformats.org/officeDocument/2006/relationships/hyperlink" Target="mailto:hazus-support@riskmapcds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ema.gov/hazus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ma.gov/nhrap" TargetMode="External"/><Relationship Id="rId3" Type="http://schemas.openxmlformats.org/officeDocument/2006/relationships/hyperlink" Target="http://github.com/nhrap-hazus" TargetMode="External"/><Relationship Id="rId7" Type="http://schemas.openxmlformats.org/officeDocument/2006/relationships/hyperlink" Target="http://www.fema.gov/nhrap" TargetMode="External"/><Relationship Id="rId2" Type="http://schemas.openxmlformats.org/officeDocument/2006/relationships/hyperlink" Target="http://bit.ly/HAZU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sasters.geoplatform.gov/publicdata/NHRAP/Training/" TargetMode="External"/><Relationship Id="rId5" Type="http://schemas.openxmlformats.org/officeDocument/2006/relationships/hyperlink" Target="http://disasters.geoplatform.gov/publicdata/NHRAP/Training/" TargetMode="External"/><Relationship Id="rId4" Type="http://schemas.openxmlformats.org/officeDocument/2006/relationships/hyperlink" Target="https://github.com/nhrap-hazus" TargetMode="External"/><Relationship Id="rId9" Type="http://schemas.openxmlformats.org/officeDocument/2006/relationships/hyperlink" Target="http://www.fema.gov/media-library/assets/documents/180915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31B1A67-B56C-4C66-9A34-5A013BA05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12: Course Wrap-Up</a:t>
            </a:r>
          </a:p>
        </p:txBody>
      </p:sp>
      <p:pic>
        <p:nvPicPr>
          <p:cNvPr id="7" name="Picture 5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B81B7A68-9CF9-4C2B-9B2E-D5CC14A55B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E7CB9D-DB80-4721-BCBB-26370D9A7C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D6E82182-F8E1-4478-B952-AF63A0F9C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2F9178-0C21-4D7D-8340-FFD3CD1807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089912-39DB-49EA-A3B3-FE68E732E6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A09F6C4-9F3E-4246-8B0E-175232CAF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12: 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95F54C-7256-4FAB-A4C6-03C4C1B71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To review the major themes of the course and discuss opportunities for learning more about Hazus.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courses and other training opportunities available to enhance your Hazus skills.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additional resources available to explore to enhance your Hazus experience.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B03FB3-D28A-4E29-8BAE-CD54B1391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82FF822-F6DE-4062-9553-CCAF8796E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Additional Training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198301-48C3-491B-8287-1997727B6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Classroom Courses: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E0190: ArcGIS for Emergency Managers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E0313: Basic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E0170: Hazus for Hurricanes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E0172: Hazus for Floods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E0174: Hazus for Earthquake and Tsunami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E0179: Applications of Hazus in Disaster Operations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E0317: Comprehensive Data Management for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E0177: Advanced Hazus Applications 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02DFAF-B1BA-4081-AE9B-573FE66025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9DFA4E5-005D-4C9D-92C9-A8E1C25C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Become A Hazus Expert!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FA97A9-3A7B-49BD-8A82-3F30231BD3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Trained User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E0190 ArcGIS for Emergency Managers (or prior GIS experience may substitute)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E0313 Basic Hazus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E0317 Comprehensive Data Management (CDMS)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Minimum of Two of the following: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E0170 Hazus for Hurricanes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E0172 Hazus for Floods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E0174 Hazus for Earthquakes and Tsunami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Practitioner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E0190 ArcGIS for Emergency Managers (or prior GIS experience may substitute)  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E0313 Basic Hazus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E0317 Comprehensive Data Management (CDMS)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Minimum of two of the following: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E0170 Hazus for Hurricanes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E0172 Hazus for Floods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E0174 Hazus for Earthquakes and Tsunami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E0179 Hazus for Disaster Operations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E0177 Advanced Hazus Applications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084C71-6CBE-45D3-882E-E75D1C5207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9E9B1B0-1C65-4799-8DCF-18EB25F8B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Hazus Community Participation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CAF902-A221-4733-9C40-667F9B74B2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Annual Hazus User Conference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Quarterly Newsletter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National Hazus User Group calls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Local Hazus User Groups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Outreach Email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 hazus-outreach@riskmapcds.com</a:t>
            </a:r>
            <a:endParaRPr lang="en-US"/>
          </a:p>
        </p:txBody>
      </p:sp>
      <p:pic>
        <p:nvPicPr>
          <p:cNvPr id="8" name="Picture 4" descr="Hazus Quartley Winter 2017 edition, front page.  Hazus Quartley featured story: Hazus Supports the 2018 Missouri State Hazard Mitigation Plan.  Hazus Quartley can be accessed at: https://www.fema.gov/media-library/assets/documents/101915">
            <a:extLst>
              <a:ext uri="{FF2B5EF4-FFF2-40B4-BE49-F238E27FC236}">
                <a16:creationId xmlns:a16="http://schemas.microsoft.com/office/drawing/2014/main" id="{B0429122-15E2-47D5-A943-2D94A063204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927" y="1445940"/>
            <a:ext cx="3010320" cy="390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FB1A5-0A18-42CF-858F-FC2DA9E8C97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D5B9CA4F-8427-491F-9D97-8D824A1D42F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E0EB430-18F1-4B4D-B4F3-A4EBC4985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Getting Help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19314AA-38FB-4467-B871-798485A51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Help Desk - email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hazus-support@riskmapcds.com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 the User Manuals and Technical Manuals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https://www.fema.gov/hazus-mh-user-technical-manuals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24A71F-3774-4522-B0CC-62562F3E11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0E57707-72F1-4CDD-9190-99E008F02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FEMA Hazus Website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A870ED-5FFF-4651-90EC-4B85291AF0A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Primary FEMA resource for updated Hazus information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(www.fema.gov/hazus)</a:t>
            </a:r>
            <a:endParaRPr lang="en-US"/>
          </a:p>
        </p:txBody>
      </p:sp>
      <p:pic>
        <p:nvPicPr>
          <p:cNvPr id="8" name="Picture 5" descr="FEMA Hazus Website">
            <a:extLst>
              <a:ext uri="{FF2B5EF4-FFF2-40B4-BE49-F238E27FC236}">
                <a16:creationId xmlns:a16="http://schemas.microsoft.com/office/drawing/2014/main" id="{70901B99-D699-4E13-A72C-A27C23EA090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577" y="2244436"/>
            <a:ext cx="4950845" cy="339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06DD4-71FA-4683-AE5B-4698F2106CB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D4FBC0FD-260A-4FB0-93B0-B89014099D4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A74C12C3-34B7-4709-88AC-2B4F71F4D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Additional Resources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A3A34B-68ED-449F-A3E0-799AE00E4F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YouTube Videos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– 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http://bit.ly/HAZUS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21 short (3-7 min) tutorials on all parts of Hazus.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GitHub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- 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https://github.com/nhrap-hazus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Future site of published Hazus Open Source tools, such as Hazus FAST.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 Training Data and Student Guides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- 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https://disasters.geoplatform.gov/publicdata/NHRAP/Training/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New 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Natural Hazards Risk Assessment Program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 website - </a:t>
            </a: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https://www.fema.gov/nhrap</a:t>
            </a:r>
            <a:endParaRPr lang="en-US" altLang="en-US" kern="1200"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Document Container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of methods and research applications - https://www.fema.gov/media-library/assets/documents/180915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0523D1-BD44-42EB-9EC7-6E126C1F34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B2CE5D65-A2FB-4D8E-A70C-6C024FFB5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So in closing...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893C63C-1CA9-41D2-BA6F-80501651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b="1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What is Hazus and why should you use it?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BC2210-9EED-490C-BCE6-7AA12EED43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490E9C8-3D42-44B4-B07C-12F0956702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4CEEBCEA-887A-46DF-92C8-988104F5A716}"/>
</file>

<file path=customXml/itemProps2.xml><?xml version="1.0" encoding="utf-8"?>
<ds:datastoreItem xmlns:ds="http://schemas.openxmlformats.org/officeDocument/2006/customXml" ds:itemID="{E32F327B-C6F6-4B29-BE5D-FE49B1D06C38}"/>
</file>

<file path=customXml/itemProps3.xml><?xml version="1.0" encoding="utf-8"?>
<ds:datastoreItem xmlns:ds="http://schemas.openxmlformats.org/officeDocument/2006/customXml" ds:itemID="{6F80984F-CB50-41D9-A3F1-65D1FCF39301}"/>
</file>

<file path=customXml/itemProps4.xml><?xml version="1.0" encoding="utf-8"?>
<ds:datastoreItem xmlns:ds="http://schemas.openxmlformats.org/officeDocument/2006/customXml" ds:itemID="{91AD1957-B549-4F75-BED0-C3DD5B6EEF82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393</Words>
  <Application>Microsoft Office PowerPoint</Application>
  <PresentationFormat>On-screen Show (4:3)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Wingdings</vt:lpstr>
      <vt:lpstr>EMI_PPT</vt:lpstr>
      <vt:lpstr>Lesson 12: Course Wrap-Up</vt:lpstr>
      <vt:lpstr>Lesson 12: Goal and Objectives</vt:lpstr>
      <vt:lpstr>Additional Training</vt:lpstr>
      <vt:lpstr>Become A Hazus Expert!</vt:lpstr>
      <vt:lpstr>Hazus Community Participation</vt:lpstr>
      <vt:lpstr>Getting Help</vt:lpstr>
      <vt:lpstr>FEMA Hazus Website</vt:lpstr>
      <vt:lpstr>Additional Resources</vt:lpstr>
      <vt:lpstr>So in closing...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2019-11-13T21:40:34Z</dcterms:created>
  <dcterms:modified xsi:type="dcterms:W3CDTF">2019-11-19T15:28:06Z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