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bolZ6TXtcHdd0PMqxOOKXA==" hashData="koAQjQi1ns8f72WSzhh8zetQB5iQsE0YAhpHG1TgWn66otEC7BX4P0aYiwzRIuTTuF5O/dOuUjHDg1E3/gSKiw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1FF3398-C744-4B35-8ED0-3346E3673B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3EAAA-4128-42AF-9F5A-FB6C3A084D58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728023-29A0-4923-98AC-F80B612BD7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F77C6FB-B7D3-47B8-B10C-1C95919CF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6F6977-402C-4EA8-B3F4-9309A6137A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5602927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8AC13B-266E-48C9-8325-C9D112A550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76D9F-30DB-4DC2-B115-EB72E065AEF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E413FB-FE37-4312-BF8B-5D33938189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A9E60CA-4F51-4257-9FFB-BC9C88C64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CECE08-7334-4004-8D1D-6A9F2D4019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690296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2DEB7E-AAD7-4405-9446-C9EEAAF070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66837-121C-4961-A64D-3284D574FD9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2FF4D3-21A4-4C8C-81C8-C87EAEF204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57DCF70-E61C-424C-8D72-E78425423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726CC6-C14B-4865-A79F-1972ED512C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357826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316BC30-E696-49CA-BBDF-02B4E6C03B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719D8-780A-4C5A-9FB8-F536C5DCF92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4CF772-6AA4-477D-88B8-E1251CA854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F58369F-6F60-4D75-B85B-6DC56066A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CFFFE7-5727-40A0-A48C-60B16EE21B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701261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150236B-DDAA-4889-8419-61DB131FEE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F8358-0949-44F1-B677-B1D2BC297F4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E5FA42-254D-4FBD-80EC-430F5AA345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1363AEA-64E2-4611-9036-62B5EE1D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B549EC-FFB6-48BB-BEA6-60426BFE5E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668373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7AE11F8-990C-4151-8931-559BD3FCFB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BDA3B-3243-49EA-8D79-CE1AE580D895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867DB72-808B-4BED-B84A-1395D06315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20EA055-B13C-46AA-A8C9-2FA5A9524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D28EBC-D245-4E71-B516-AB05D0A56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7441161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BFDD17-0070-40A8-B0B9-74F0CB22B3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CC44D-CB26-405F-A386-80AFA51CC70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4CC53E-6B83-4F8E-8441-5B66FF6597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B372E8F-EA26-4511-A3CC-DD6EAA013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5AFD51-5A7C-49DC-93A8-69DC948D46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416565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D6ABA04-9932-46D9-B4A1-C29E41BC09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6D5CC-8292-43E1-9471-F53CEF01569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C0FBD56-F5BE-4DFE-83A5-A726C5801C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D1ADB76-41B5-4AEF-981C-1A0085A2F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7A6EB7-1BD9-45F7-953A-25115CC877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38281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51C5139-EA2F-4577-8F58-E6C5E706F72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9DE5D6B-D770-49C7-B887-B414FA5350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9619A3-7296-4B40-B8D6-F558FF5486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38745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F7DF3C-05E0-4ABE-8BD4-F0D19AA8AC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5E7B6-8821-4503-88AB-1CCCD307FBD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88ACBA-EC5B-433B-AB6A-6376B6D4CB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92CC7EE-7944-42B3-8EB6-B8203F325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D3F60-7065-43D8-AA32-64F0653366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897214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86F321-EE59-45A7-942E-ABAA3DBCF400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E09AC-EAD1-4F2B-870C-AD09BB26AF7C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112A97-3357-477A-A5D9-15DFAD3D0B3F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C925BE3-1BBB-4339-AAA2-590080FCE88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7EB2DA-98A2-437C-9152-C895E08ED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57446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BF10DC-8BE1-4D0A-B741-2CC684A46B23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0F893-5B37-4AA8-B059-D93EAD8AFD4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2D9435-2CBA-4347-838E-79FF4FEFC190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9B568E1-2A19-499E-9699-FB214391CAE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341597-5C14-4CE8-AE38-B3CB604EA6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09710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95ADEE-DF9C-437E-A98D-94B715339D2A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C35D7-F1CA-4D35-8D0B-B3784D9058F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6BA36B-D886-4503-AD18-EF8BDBDDEDB1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4D465BA-9D3D-41E1-9D65-7CE43EC6FF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3874F4-7259-439A-A90A-E1EB6B70F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77349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7ED9EED-463A-4DB7-B637-08286BC92F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9A3ED-D27E-4E61-872A-631E924E598F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C4219B3-94DB-4931-9AF7-522FB87248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0C2B4A7-FD06-4568-9BBA-B357918D1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EA92E8-5213-422F-A923-5266587561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37054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E7E61A0-C085-43A1-931B-AA9D13D808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1CCB3-F649-40A0-A955-33B75FFA71E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981AB47-89BD-49D5-966D-15ACD6702E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E3C61DC-E01C-46E7-BCDB-9EB330B2A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50B8E8-E2F6-48D2-8554-4233A5907F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085092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9F97ADA-CD4F-409A-99A3-70F0547660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A006D2-14DC-4904-BCDB-30569AE318B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74F5364-A59F-4226-A63F-EA89F5F3AB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BB53A9-8DB3-4E38-ACD3-4325B610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3F31665-0064-45CC-84B4-3B4E854747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2805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D427A989-B1D8-407E-A374-3DC340DDF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306F54C0-2129-4393-861A-A683DF0A00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A2506CE-077E-40FA-8388-5A20915B26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C3374B5-37C5-40BD-A68F-234E1725D91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4D637F-EFDF-4A4C-B5FB-F2954CA31D0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00D6DB0-F8AA-4DC5-82C2-35550AB8DA8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F797B7-ACB2-4E26-B831-3B0E94AE0EF3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19EB2517-868D-4E34-AB31-1A1F2C70C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D8FD10B0-3E97-4939-9F1E-EB75E4F1BAB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53CC2AB-CF18-4A07-AA6F-D4DA3D4F6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11: Capstone Exercise</a:t>
            </a:r>
          </a:p>
        </p:txBody>
      </p:sp>
      <p:pic>
        <p:nvPicPr>
          <p:cNvPr id="7" name="Picture 5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2703C935-51D0-472C-8891-722A68B48D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7B1EA3-D864-438C-9CAD-1111D81BA6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2E33E4B-313C-4D6A-8BB6-DCE1FE509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11: 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AA3AFD-A7BA-4DE8-9C02-8526BE2045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To summarize the information learned in the course and prepare you for completing the capstone activity.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Communicate the sources of flood model uncertainty.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Begin to take advantage of Hazus flood modeling capabilities for your community.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8A36EC-B682-486A-9879-EFECB22D63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FC56BFF-32FC-47DD-9F1B-A50C7065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Review: Sources of Uncertainty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89BCBC-2107-4A41-A68B-2BD761F6D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Generally want to avoid high levels of uncertainty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Therefore, utilize external depth grids and HEC RAS imports.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Using an external flood hazard data source reduced the uncertainty in H&amp;H modeling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Need to ensure user provided data is accurate otherwise this can increase uncertainty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Default data may increase uncertainty, such as: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Terrain Data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Census Block Data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Baseline Hydrology Data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Regression Equations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50CA92-477D-4C56-B786-9BA164CE73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DBE3046-C865-4D07-996D-19B56911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Ranking of Uncertainty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89874C-79F6-4E79-B7D2-BD0D38FC0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Individual building / return period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Regional loss / single discharge or return period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Smaller study regions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Larger study regions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GBS analysis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User provided flood hazard data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Site specific data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UDF analysis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7FA7F6-250C-4D43-8032-A6821EA613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C66CD16-F2CC-43D9-9F2C-227A133D9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Capstone Exercise Preparation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5886B4-471A-4C7B-B174-BB3EDC287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Complete analysis.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Complete presentation.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3.5 hours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REMINDERS: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Analysis should be complete by 9:30am.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Presentations will begin at 12:00pm.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NOTE: Break as needed.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E51A37-96C6-4FE0-9395-1AF893AF24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AA81641-6D81-48B4-A875-3441AAF74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E13777-0D16-4F1A-9E5C-DBF4BB796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E4EDAB-39C3-42BF-A709-C21E46ABE7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E29619A3-7296-4B40-B8D6-F558FF5486E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1894ABA6-3286-44F4-8E60-9A42EE67B1CF}"/>
</file>

<file path=customXml/itemProps2.xml><?xml version="1.0" encoding="utf-8"?>
<ds:datastoreItem xmlns:ds="http://schemas.openxmlformats.org/officeDocument/2006/customXml" ds:itemID="{E00E6337-7328-4442-8488-F59AF0B36292}"/>
</file>

<file path=customXml/itemProps3.xml><?xml version="1.0" encoding="utf-8"?>
<ds:datastoreItem xmlns:ds="http://schemas.openxmlformats.org/officeDocument/2006/customXml" ds:itemID="{2FC75F23-1946-42A9-B95B-E8A34CFAD008}"/>
</file>

<file path=customXml/itemProps4.xml><?xml version="1.0" encoding="utf-8"?>
<ds:datastoreItem xmlns:ds="http://schemas.openxmlformats.org/officeDocument/2006/customXml" ds:itemID="{46B008EE-A942-49A8-A3FF-CD427C31056C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174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Times New Roman</vt:lpstr>
      <vt:lpstr>Wingdings</vt:lpstr>
      <vt:lpstr>EMI_PPT</vt:lpstr>
      <vt:lpstr>Lesson 11: Capstone Exercise</vt:lpstr>
      <vt:lpstr>Lesson 11: Goal and Objectives</vt:lpstr>
      <vt:lpstr>Review: Sources of Uncertainty</vt:lpstr>
      <vt:lpstr>Ranking of Uncertainty</vt:lpstr>
      <vt:lpstr>Capstone Exercise Preparation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2019-11-13T21:39:57Z</dcterms:created>
  <dcterms:modified xsi:type="dcterms:W3CDTF">2019-11-19T15:26:31Z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