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13.xml" ContentType="application/vnd.openxmlformats-officedocument.presentationml.slideLayout+xml"/>
  <Override PartName="/ppt/slideMasters/slideMaster1.xml" ContentType="application/vnd.openxmlformats-officedocument.presentationml.slideMaster+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omgdi6y68m/jAlYyKgK6Ag==" hashData="HOy2ldkojLo9fLl42qdHPCT9pthd//7ocm52l9fwT1oDf46hvYE25P1fqxboO3EyVWboZe2yTWDxr8jsjDSluw=="/>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4" d="100"/>
          <a:sy n="104" d="100"/>
        </p:scale>
        <p:origin x="174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openxmlformats.org/officeDocument/2006/relationships/customXml" Target="../customXml/item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ustomXml" Target="../customXml/item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customXml" Target="../customXml/item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 Id="rId14" Type="http://schemas.openxmlformats.org/officeDocument/2006/relationships/customXml" Target="../customXml/item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517775"/>
          </a:xfrm>
        </p:spPr>
        <p:txBody>
          <a:bodyPr/>
          <a:lstStyle/>
          <a:p>
            <a:r>
              <a:rPr lang="en-US"/>
              <a:t>Click to edit Master title style</a:t>
            </a:r>
            <a:endParaRPr lang="en-US" dirty="0"/>
          </a:p>
        </p:txBody>
      </p:sp>
      <p:sp>
        <p:nvSpPr>
          <p:cNvPr id="4" name="Rectangle 4"/>
          <p:cNvSpPr>
            <a:spLocks noGrp="1" noChangeArrowheads="1"/>
          </p:cNvSpPr>
          <p:nvPr>
            <p:ph type="dt" sz="half" idx="10"/>
          </p:nvPr>
        </p:nvSpPr>
        <p:spPr>
          <a:ln/>
        </p:spPr>
        <p:txBody>
          <a:bodyPr/>
          <a:lstStyle>
            <a:lvl1pPr>
              <a:defRPr/>
            </a:lvl1pPr>
          </a:lstStyle>
          <a:p>
            <a:fld id="{CFD0925C-88DB-4F79-87D4-37426B65A927}"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6D61A16F-8B76-4F3A-8391-6414FFEB3CF5}" type="slidenum">
              <a:rPr lang="en-US" smtClean="0"/>
              <a:t>‹#›</a:t>
            </a:fld>
            <a:endParaRPr lang="en-US"/>
          </a:p>
        </p:txBody>
      </p:sp>
    </p:spTree>
    <p:extLst>
      <p:ext uri="{BB962C8B-B14F-4D97-AF65-F5344CB8AC3E}">
        <p14:creationId xmlns:p14="http://schemas.microsoft.com/office/powerpoint/2010/main" val="2463763333"/>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p:cNvSpPr>
            <a:spLocks noGrp="1" noChangeArrowheads="1"/>
          </p:cNvSpPr>
          <p:nvPr>
            <p:ph type="dt" sz="half" idx="10"/>
          </p:nvPr>
        </p:nvSpPr>
        <p:spPr>
          <a:ln/>
        </p:spPr>
        <p:txBody>
          <a:bodyPr/>
          <a:lstStyle>
            <a:lvl1pPr>
              <a:defRPr/>
            </a:lvl1pPr>
          </a:lstStyle>
          <a:p>
            <a:fld id="{CFD0925C-88DB-4F79-87D4-37426B65A927}" type="datetimeFigureOut">
              <a:rPr lang="en-US" smtClean="0"/>
              <a:t>8/7/2020</a:t>
            </a:fld>
            <a:endParaRPr lang="en-US"/>
          </a:p>
        </p:txBody>
      </p:sp>
      <p:sp>
        <p:nvSpPr>
          <p:cNvPr id="7" name="Rectangle 5"/>
          <p:cNvSpPr>
            <a:spLocks noGrp="1" noChangeArrowheads="1"/>
          </p:cNvSpPr>
          <p:nvPr>
            <p:ph type="ftr" sz="quarter" idx="11"/>
          </p:nvPr>
        </p:nvSpPr>
        <p:spPr>
          <a:ln/>
        </p:spPr>
        <p:txBody>
          <a:bodyPr/>
          <a:lstStyle>
            <a:lvl1pPr>
              <a:defRPr/>
            </a:lvl1pPr>
          </a:lstStyle>
          <a:p>
            <a:endParaRPr lang="en-US"/>
          </a:p>
        </p:txBody>
      </p:sp>
      <p:sp>
        <p:nvSpPr>
          <p:cNvPr id="8" name="Slide Number Placeholder 3"/>
          <p:cNvSpPr>
            <a:spLocks noGrp="1"/>
          </p:cNvSpPr>
          <p:nvPr>
            <p:ph type="sldNum" sz="quarter" idx="12"/>
          </p:nvPr>
        </p:nvSpPr>
        <p:spPr>
          <a:ln/>
        </p:spPr>
        <p:txBody>
          <a:bodyPr/>
          <a:lstStyle>
            <a:lvl1pPr>
              <a:defRPr/>
            </a:lvl1pPr>
          </a:lstStyle>
          <a:p>
            <a:fld id="{6D61A16F-8B76-4F3A-8391-6414FFEB3CF5}" type="slidenum">
              <a:rPr lang="en-US" smtClean="0"/>
              <a:t>‹#›</a:t>
            </a:fld>
            <a:endParaRPr lang="en-US"/>
          </a:p>
        </p:txBody>
      </p:sp>
    </p:spTree>
    <p:extLst>
      <p:ext uri="{BB962C8B-B14F-4D97-AF65-F5344CB8AC3E}">
        <p14:creationId xmlns:p14="http://schemas.microsoft.com/office/powerpoint/2010/main" val="3489589013"/>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fld id="{CFD0925C-88DB-4F79-87D4-37426B65A927}" type="datetimeFigureOut">
              <a:rPr lang="en-US" smtClean="0"/>
              <a:t>8/7/2020</a:t>
            </a:fld>
            <a:endParaRPr lang="en-US"/>
          </a:p>
        </p:txBody>
      </p:sp>
      <p:sp>
        <p:nvSpPr>
          <p:cNvPr id="4" name="Rectangle 5"/>
          <p:cNvSpPr>
            <a:spLocks noGrp="1" noChangeArrowheads="1"/>
          </p:cNvSpPr>
          <p:nvPr>
            <p:ph type="ftr" sz="quarter" idx="11"/>
          </p:nvPr>
        </p:nvSpPr>
        <p:spPr>
          <a:ln/>
        </p:spPr>
        <p:txBody>
          <a:bodyPr/>
          <a:lstStyle>
            <a:lvl1pPr>
              <a:defRPr/>
            </a:lvl1pPr>
          </a:lstStyle>
          <a:p>
            <a:endParaRPr lang="en-US"/>
          </a:p>
        </p:txBody>
      </p:sp>
      <p:sp>
        <p:nvSpPr>
          <p:cNvPr id="5" name="Slide Number Placeholder 3"/>
          <p:cNvSpPr>
            <a:spLocks noGrp="1"/>
          </p:cNvSpPr>
          <p:nvPr>
            <p:ph type="sldNum" sz="quarter" idx="12"/>
          </p:nvPr>
        </p:nvSpPr>
        <p:spPr>
          <a:ln/>
        </p:spPr>
        <p:txBody>
          <a:bodyPr/>
          <a:lstStyle>
            <a:lvl1pPr>
              <a:defRPr/>
            </a:lvl1pPr>
          </a:lstStyle>
          <a:p>
            <a:fld id="{6D61A16F-8B76-4F3A-8391-6414FFEB3CF5}" type="slidenum">
              <a:rPr lang="en-US" smtClean="0"/>
              <a:t>‹#›</a:t>
            </a:fld>
            <a:endParaRPr lang="en-US"/>
          </a:p>
        </p:txBody>
      </p:sp>
    </p:spTree>
    <p:extLst>
      <p:ext uri="{BB962C8B-B14F-4D97-AF65-F5344CB8AC3E}">
        <p14:creationId xmlns:p14="http://schemas.microsoft.com/office/powerpoint/2010/main" val="621648853"/>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fld id="{CFD0925C-88DB-4F79-87D4-37426B65A927}" type="datetimeFigureOut">
              <a:rPr lang="en-US" smtClean="0"/>
              <a:t>8/7/2020</a:t>
            </a:fld>
            <a:endParaRPr lang="en-US"/>
          </a:p>
        </p:txBody>
      </p:sp>
      <p:sp>
        <p:nvSpPr>
          <p:cNvPr id="3" name="Rectangle 5"/>
          <p:cNvSpPr>
            <a:spLocks noGrp="1" noChangeArrowheads="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6D61A16F-8B76-4F3A-8391-6414FFEB3CF5}" type="slidenum">
              <a:rPr lang="en-US" smtClean="0"/>
              <a:t>‹#›</a:t>
            </a:fld>
            <a:endParaRPr lang="en-US"/>
          </a:p>
        </p:txBody>
      </p:sp>
    </p:spTree>
    <p:extLst>
      <p:ext uri="{BB962C8B-B14F-4D97-AF65-F5344CB8AC3E}">
        <p14:creationId xmlns:p14="http://schemas.microsoft.com/office/powerpoint/2010/main" val="2646957629"/>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CFD0925C-88DB-4F79-87D4-37426B65A927}"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6D61A16F-8B76-4F3A-8391-6414FFEB3CF5}" type="slidenum">
              <a:rPr lang="en-US" smtClean="0"/>
              <a:t>‹#›</a:t>
            </a:fld>
            <a:endParaRPr lang="en-US"/>
          </a:p>
        </p:txBody>
      </p:sp>
    </p:spTree>
    <p:extLst>
      <p:ext uri="{BB962C8B-B14F-4D97-AF65-F5344CB8AC3E}">
        <p14:creationId xmlns:p14="http://schemas.microsoft.com/office/powerpoint/2010/main" val="2327910016"/>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CFD0925C-88DB-4F79-87D4-37426B65A927}"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6D61A16F-8B76-4F3A-8391-6414FFEB3CF5}" type="slidenum">
              <a:rPr lang="en-US" smtClean="0"/>
              <a:t>‹#›</a:t>
            </a:fld>
            <a:endParaRPr lang="en-US"/>
          </a:p>
        </p:txBody>
      </p:sp>
    </p:spTree>
    <p:extLst>
      <p:ext uri="{BB962C8B-B14F-4D97-AF65-F5344CB8AC3E}">
        <p14:creationId xmlns:p14="http://schemas.microsoft.com/office/powerpoint/2010/main" val="2738864976"/>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CFD0925C-88DB-4F79-87D4-37426B65A927}"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6D61A16F-8B76-4F3A-8391-6414FFEB3CF5}" type="slidenum">
              <a:rPr lang="en-US" smtClean="0"/>
              <a:t>‹#›</a:t>
            </a:fld>
            <a:endParaRPr lang="en-US"/>
          </a:p>
        </p:txBody>
      </p:sp>
    </p:spTree>
    <p:extLst>
      <p:ext uri="{BB962C8B-B14F-4D97-AF65-F5344CB8AC3E}">
        <p14:creationId xmlns:p14="http://schemas.microsoft.com/office/powerpoint/2010/main" val="3404731402"/>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CFD0925C-88DB-4F79-87D4-37426B65A927}"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6D61A16F-8B76-4F3A-8391-6414FFEB3CF5}" type="slidenum">
              <a:rPr lang="en-US" smtClean="0"/>
              <a:t>‹#›</a:t>
            </a:fld>
            <a:endParaRPr lang="en-US"/>
          </a:p>
        </p:txBody>
      </p:sp>
    </p:spTree>
    <p:extLst>
      <p:ext uri="{BB962C8B-B14F-4D97-AF65-F5344CB8AC3E}">
        <p14:creationId xmlns:p14="http://schemas.microsoft.com/office/powerpoint/2010/main" val="2979588430"/>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CFD0925C-88DB-4F79-87D4-37426B65A927}"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6D61A16F-8B76-4F3A-8391-6414FFEB3CF5}" type="slidenum">
              <a:rPr lang="en-US" smtClean="0"/>
              <a:t>‹#›</a:t>
            </a:fld>
            <a:endParaRPr lang="en-US"/>
          </a:p>
        </p:txBody>
      </p:sp>
    </p:spTree>
    <p:extLst>
      <p:ext uri="{BB962C8B-B14F-4D97-AF65-F5344CB8AC3E}">
        <p14:creationId xmlns:p14="http://schemas.microsoft.com/office/powerpoint/2010/main" val="1060081881"/>
      </p:ext>
    </p:extLst>
  </p:cSld>
  <p:clrMapOvr>
    <a:masterClrMapping/>
  </p:clrMapOvr>
  <p:transition>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CFD0925C-88DB-4F79-87D4-37426B65A927}"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6D61A16F-8B76-4F3A-8391-6414FFEB3CF5}" type="slidenum">
              <a:rPr lang="en-US" smtClean="0"/>
              <a:t>‹#›</a:t>
            </a:fld>
            <a:endParaRPr lang="en-US"/>
          </a:p>
        </p:txBody>
      </p:sp>
    </p:spTree>
    <p:extLst>
      <p:ext uri="{BB962C8B-B14F-4D97-AF65-F5344CB8AC3E}">
        <p14:creationId xmlns:p14="http://schemas.microsoft.com/office/powerpoint/2010/main" val="4043168147"/>
      </p:ext>
    </p:extLst>
  </p:cSld>
  <p:clrMapOvr>
    <a:masterClrMapping/>
  </p:clrMapOvr>
  <p:transition>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FD0925C-88DB-4F79-87D4-37426B65A927}" type="datetimeFigureOut">
              <a:rPr lang="en-US" smtClean="0"/>
              <a:t>8/7/2020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D61A16F-8B76-4F3A-8391-6414FFEB3CF5}" type="slidenum">
              <a:rPr lang="en-US" smtClean="0"/>
              <a:t>‹#›</a:t>
            </a:fld>
            <a:endParaRPr lang="en-US"/>
          </a:p>
        </p:txBody>
      </p:sp>
    </p:spTree>
    <p:extLst>
      <p:ext uri="{BB962C8B-B14F-4D97-AF65-F5344CB8AC3E}">
        <p14:creationId xmlns:p14="http://schemas.microsoft.com/office/powerpoint/2010/main" val="123449989"/>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p:cNvSpPr>
            <a:spLocks noGrp="1" noChangeArrowheads="1"/>
          </p:cNvSpPr>
          <p:nvPr>
            <p:ph type="ftr" sz="quarter" idx="10"/>
          </p:nvPr>
        </p:nvSpPr>
        <p:spPr/>
        <p:txBody>
          <a:bodyPr/>
          <a:lstStyle>
            <a:lvl1pPr>
              <a:defRPr/>
            </a:lvl1pPr>
          </a:lstStyle>
          <a:p>
            <a:endParaRPr lang="en-US"/>
          </a:p>
        </p:txBody>
      </p:sp>
      <p:sp>
        <p:nvSpPr>
          <p:cNvPr id="5" name="Slide Number Placeholder 3"/>
          <p:cNvSpPr>
            <a:spLocks noGrp="1"/>
          </p:cNvSpPr>
          <p:nvPr>
            <p:ph type="sldNum" sz="quarter" idx="12"/>
          </p:nvPr>
        </p:nvSpPr>
        <p:spPr>
          <a:xfrm>
            <a:off x="6553200" y="6245225"/>
            <a:ext cx="2133600" cy="476250"/>
          </a:xfrm>
          <a:ln/>
        </p:spPr>
        <p:txBody>
          <a:bodyPr/>
          <a:lstStyle>
            <a:lvl1pPr>
              <a:defRPr/>
            </a:lvl1pPr>
          </a:lstStyle>
          <a:p>
            <a:fld id="{6D61A16F-8B76-4F3A-8391-6414FFEB3CF5}" type="slidenum">
              <a:rPr lang="en-US" smtClean="0"/>
              <a:t>‹#›</a:t>
            </a:fld>
            <a:endParaRPr lang="en-US"/>
          </a:p>
        </p:txBody>
      </p:sp>
    </p:spTree>
    <p:extLst>
      <p:ext uri="{BB962C8B-B14F-4D97-AF65-F5344CB8AC3E}">
        <p14:creationId xmlns:p14="http://schemas.microsoft.com/office/powerpoint/2010/main" val="4105054198"/>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CFD0925C-88DB-4F79-87D4-37426B65A927}"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6D61A16F-8B76-4F3A-8391-6414FFEB3CF5}" type="slidenum">
              <a:rPr lang="en-US" smtClean="0"/>
              <a:t>‹#›</a:t>
            </a:fld>
            <a:endParaRPr lang="en-US"/>
          </a:p>
        </p:txBody>
      </p:sp>
    </p:spTree>
    <p:extLst>
      <p:ext uri="{BB962C8B-B14F-4D97-AF65-F5344CB8AC3E}">
        <p14:creationId xmlns:p14="http://schemas.microsoft.com/office/powerpoint/2010/main" val="2539929249"/>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CFD0925C-88DB-4F79-87D4-37426B65A927}"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6D61A16F-8B76-4F3A-8391-6414FFEB3CF5}" type="slidenum">
              <a:rPr lang="en-US" smtClean="0"/>
              <a:t>‹#›</a:t>
            </a:fld>
            <a:endParaRPr lang="en-US"/>
          </a:p>
        </p:txBody>
      </p:sp>
      <p:sp>
        <p:nvSpPr>
          <p:cNvPr id="4" name="Content Placeholder 3"/>
          <p:cNvSpPr>
            <a:spLocks noGrp="1"/>
          </p:cNvSpPr>
          <p:nvPr>
            <p:ph sz="quarter" idx="13"/>
          </p:nvPr>
        </p:nvSpPr>
        <p:spPr>
          <a:xfrm>
            <a:off x="457200"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40624296"/>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CFD0925C-88DB-4F79-87D4-37426B65A927}"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6D61A16F-8B76-4F3A-8391-6414FFEB3CF5}" type="slidenum">
              <a:rPr lang="en-US" smtClean="0"/>
              <a:t>‹#›</a:t>
            </a:fld>
            <a:endParaRPr lang="en-US"/>
          </a:p>
        </p:txBody>
      </p:sp>
      <p:sp>
        <p:nvSpPr>
          <p:cNvPr id="9" name="Content Placeholder 3"/>
          <p:cNvSpPr>
            <a:spLocks noGrp="1"/>
          </p:cNvSpPr>
          <p:nvPr>
            <p:ph sz="quarter" idx="13"/>
          </p:nvPr>
        </p:nvSpPr>
        <p:spPr>
          <a:xfrm>
            <a:off x="457200"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3568834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CFD0925C-88DB-4F79-87D4-37426B65A927}"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6D61A16F-8B76-4F3A-8391-6414FFEB3CF5}" type="slidenum">
              <a:rPr lang="en-US" smtClean="0"/>
              <a:t>‹#›</a:t>
            </a:fld>
            <a:endParaRPr lang="en-US"/>
          </a:p>
        </p:txBody>
      </p:sp>
      <p:sp>
        <p:nvSpPr>
          <p:cNvPr id="9" name="Content Placeholder 3"/>
          <p:cNvSpPr>
            <a:spLocks noGrp="1"/>
          </p:cNvSpPr>
          <p:nvPr>
            <p:ph sz="quarter" idx="13"/>
          </p:nvPr>
        </p:nvSpPr>
        <p:spPr>
          <a:xfrm>
            <a:off x="457200" y="1153078"/>
            <a:ext cx="8229600" cy="22759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23285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50108477"/>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One Column TopBottom Top Smal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CFD0925C-88DB-4F79-87D4-37426B65A927}"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6D61A16F-8B76-4F3A-8391-6414FFEB3CF5}" type="slidenum">
              <a:rPr lang="en-US" smtClean="0"/>
              <a:t>‹#›</a:t>
            </a:fld>
            <a:endParaRPr lang="en-US"/>
          </a:p>
        </p:txBody>
      </p:sp>
      <p:sp>
        <p:nvSpPr>
          <p:cNvPr id="9" name="Content Placeholder 3"/>
          <p:cNvSpPr>
            <a:spLocks noGrp="1"/>
          </p:cNvSpPr>
          <p:nvPr>
            <p:ph sz="quarter" idx="13"/>
          </p:nvPr>
        </p:nvSpPr>
        <p:spPr>
          <a:xfrm>
            <a:off x="457200" y="1153078"/>
            <a:ext cx="8229600" cy="88275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2057400"/>
            <a:ext cx="8229600" cy="36475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442322"/>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CFD0925C-88DB-4F79-87D4-37426B65A927}"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6D61A16F-8B76-4F3A-8391-6414FFEB3CF5}" type="slidenum">
              <a:rPr lang="en-US" smtClean="0"/>
              <a:t>‹#›</a:t>
            </a:fld>
            <a:endParaRPr lang="en-US"/>
          </a:p>
        </p:txBody>
      </p:sp>
      <p:sp>
        <p:nvSpPr>
          <p:cNvPr id="4" name="Content Placeholder 3"/>
          <p:cNvSpPr>
            <a:spLocks noGrp="1"/>
          </p:cNvSpPr>
          <p:nvPr>
            <p:ph sz="quarter" idx="13"/>
          </p:nvPr>
        </p:nvSpPr>
        <p:spPr>
          <a:xfrm>
            <a:off x="457201" y="1153077"/>
            <a:ext cx="13716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1905001" y="1153077"/>
            <a:ext cx="6781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98446088"/>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CFD0925C-88DB-4F79-87D4-37426B65A927}"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6D61A16F-8B76-4F3A-8391-6414FFEB3CF5}" type="slidenum">
              <a:rPr lang="en-US" smtClean="0"/>
              <a:t>‹#›</a:t>
            </a:fld>
            <a:endParaRPr lang="en-US"/>
          </a:p>
        </p:txBody>
      </p:sp>
      <p:sp>
        <p:nvSpPr>
          <p:cNvPr id="4" name="Content Placeholder 3"/>
          <p:cNvSpPr>
            <a:spLocks noGrp="1"/>
          </p:cNvSpPr>
          <p:nvPr>
            <p:ph sz="quarter" idx="13"/>
          </p:nvPr>
        </p:nvSpPr>
        <p:spPr>
          <a:xfrm>
            <a:off x="457201" y="1153078"/>
            <a:ext cx="5943598" cy="455184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6400799" y="1153077"/>
            <a:ext cx="2286001" cy="455184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75090676"/>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7"/>
            <a:ext cx="82296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fld id="{CFD0925C-88DB-4F79-87D4-37426B65A927}" type="datetimeFigureOut">
              <a:rPr lang="en-US" smtClean="0"/>
              <a:t>8/7/2020</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600" b="0" i="0" baseline="0" smtClean="0">
                <a:solidFill>
                  <a:srgbClr val="F4F8FE"/>
                </a:solidFill>
                <a:latin typeface="+mn-lt"/>
                <a:cs typeface="+mn-cs"/>
              </a:defRPr>
            </a:lvl1pPr>
          </a:lstStyle>
          <a:p>
            <a:fld id="{6D61A16F-8B76-4F3A-8391-6414FFEB3CF5}"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ransition>
    <p:wipe dir="r"/>
  </p:transition>
  <p:txStyles>
    <p:titleStyle>
      <a:lvl1pPr algn="l" rtl="0" eaLnBrk="1" fontAlgn="base" hangingPunct="1">
        <a:spcBef>
          <a:spcPct val="0"/>
        </a:spcBef>
        <a:spcAft>
          <a:spcPct val="0"/>
        </a:spcAft>
        <a:defRPr sz="3800" b="1">
          <a:solidFill>
            <a:srgbClr val="000066"/>
          </a:solidFill>
          <a:latin typeface="+mj-lt"/>
          <a:ea typeface="+mj-ea"/>
          <a:cs typeface="+mj-cs"/>
        </a:defRPr>
      </a:lvl1pPr>
      <a:lvl2pPr algn="l" rtl="0" eaLnBrk="1" fontAlgn="base" hangingPunct="1">
        <a:spcBef>
          <a:spcPct val="0"/>
        </a:spcBef>
        <a:spcAft>
          <a:spcPct val="0"/>
        </a:spcAft>
        <a:defRPr sz="3800" b="1">
          <a:solidFill>
            <a:srgbClr val="000066"/>
          </a:solidFill>
          <a:latin typeface="Times New Roman" pitchFamily="18" charset="0"/>
          <a:cs typeface="Arial" charset="0"/>
        </a:defRPr>
      </a:lvl2pPr>
      <a:lvl3pPr algn="l" rtl="0" eaLnBrk="1" fontAlgn="base" hangingPunct="1">
        <a:spcBef>
          <a:spcPct val="0"/>
        </a:spcBef>
        <a:spcAft>
          <a:spcPct val="0"/>
        </a:spcAft>
        <a:defRPr sz="3800" b="1">
          <a:solidFill>
            <a:srgbClr val="000066"/>
          </a:solidFill>
          <a:latin typeface="Times New Roman" pitchFamily="18" charset="0"/>
          <a:cs typeface="Arial" charset="0"/>
        </a:defRPr>
      </a:lvl3pPr>
      <a:lvl4pPr algn="l" rtl="0" eaLnBrk="1" fontAlgn="base" hangingPunct="1">
        <a:spcBef>
          <a:spcPct val="0"/>
        </a:spcBef>
        <a:spcAft>
          <a:spcPct val="0"/>
        </a:spcAft>
        <a:defRPr sz="3800" b="1">
          <a:solidFill>
            <a:srgbClr val="000066"/>
          </a:solidFill>
          <a:latin typeface="Times New Roman" pitchFamily="18" charset="0"/>
          <a:cs typeface="Arial" charset="0"/>
        </a:defRPr>
      </a:lvl4pPr>
      <a:lvl5pPr algn="l" rtl="0" eaLnBrk="1" fontAlgn="base" hangingPunct="1">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marL="0" indent="0" algn="l" rtl="0" eaLnBrk="1" fontAlgn="base" hangingPunct="1">
        <a:spcBef>
          <a:spcPct val="20000"/>
        </a:spcBef>
        <a:spcAft>
          <a:spcPct val="0"/>
        </a:spcAft>
        <a:buNone/>
        <a:tabLst>
          <a:tab pos="401638" algn="l"/>
        </a:tabLst>
        <a:defRPr sz="2800" b="0" baseline="0">
          <a:solidFill>
            <a:srgbClr val="000066"/>
          </a:solidFill>
          <a:latin typeface="+mn-lt"/>
          <a:ea typeface="+mn-ea"/>
          <a:cs typeface="+mn-cs"/>
        </a:defRPr>
      </a:lvl1pPr>
      <a:lvl2pPr marL="457200" indent="-342900" algn="l" rtl="0" eaLnBrk="1" fontAlgn="base" hangingPunct="1">
        <a:spcBef>
          <a:spcPct val="20000"/>
        </a:spcBef>
        <a:spcAft>
          <a:spcPct val="0"/>
        </a:spcAft>
        <a:buFont typeface="Arial" panose="020B0604020202020204" pitchFamily="34" charset="0"/>
        <a:buChar char="•"/>
        <a:tabLst>
          <a:tab pos="401638" algn="l"/>
        </a:tabLst>
        <a:defRPr sz="2800" b="0" baseline="0">
          <a:solidFill>
            <a:srgbClr val="000066"/>
          </a:solidFill>
          <a:latin typeface="+mn-lt"/>
          <a:cs typeface="+mn-cs"/>
        </a:defRPr>
      </a:lvl2pPr>
      <a:lvl3pPr marL="9144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3pPr>
      <a:lvl4pPr marL="13716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4pPr>
      <a:lvl5pPr marL="21748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14: Capstone Exercise</a:t>
            </a:r>
          </a:p>
        </p:txBody>
      </p:sp>
      <p:sp>
        <p:nvSpPr>
          <p:cNvPr id="5" name="TextBox 4"/>
          <p:cNvSpPr txBox="1"/>
          <p:nvPr/>
        </p:nvSpPr>
        <p:spPr>
          <a:xfrm>
            <a:off x="457200" y="1841500"/>
            <a:ext cx="7620000" cy="7694414"/>
          </a:xfrm>
          <a:prstGeom prst="rect">
            <a:avLst/>
          </a:prstGeom>
          <a:noFill/>
        </p:spPr>
        <p:txBody>
          <a:bodyPr vert="horz" rtlCol="0">
            <a:spAutoFit/>
          </a:bodyPr>
          <a:lstStyle/>
          <a:p>
            <a:pPr>
              <a:spcBef>
                <a:spcPct val="100000"/>
              </a:spcBef>
              <a:buSzPct val="99000"/>
            </a:pPr>
            <a:r>
              <a:rPr lang="en-US" sz="2800">
                <a:latin typeface="Arial"/>
                <a:cs typeface="Arial"/>
                <a:sym typeface="Arial"/>
              </a:rPr>
              <a:t> </a:t>
            </a:r>
            <a:r>
              <a:rPr lang="en-US" sz="2800">
                <a:effectLst/>
                <a:latin typeface="Arial"/>
                <a:cs typeface="Arial"/>
                <a:sym typeface="Arial"/>
              </a:rPr>
              <a:t> </a:t>
            </a:r>
            <a:endParaRPr lang="en-US" sz="2800">
              <a:latin typeface="Arial"/>
              <a:cs typeface="Arial"/>
              <a:sym typeface="Arial"/>
            </a:endParaRP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endParaRPr lang="en-US"/>
          </a:p>
        </p:txBody>
      </p:sp>
      <p:pic>
        <p:nvPicPr>
          <p:cNvPr id="7" name="Content Placeholder 6" descr="The Hazus logo in blue lettering on a white background. The name Hazus is dominant with the words Earthquake, Wind, Flood, and Tsunami side-by-side underneath.">
            <a:extLst>
              <a:ext uri="{FF2B5EF4-FFF2-40B4-BE49-F238E27FC236}">
                <a16:creationId xmlns:a16="http://schemas.microsoft.com/office/drawing/2014/main" id="{17171283-6DA3-4030-9B3A-F5719AB67779}"/>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43428" y="2967884"/>
            <a:ext cx="2857143" cy="847619"/>
          </a:xfrm>
          <a:prstGeom prst="rect">
            <a:avLst/>
          </a:prstGeom>
        </p:spPr>
      </p:pic>
      <p:sp>
        <p:nvSpPr>
          <p:cNvPr id="8" name="Slide Number Placeholder 7">
            <a:extLst>
              <a:ext uri="{FF2B5EF4-FFF2-40B4-BE49-F238E27FC236}">
                <a16:creationId xmlns:a16="http://schemas.microsoft.com/office/drawing/2014/main" id="{4D775D22-4D1A-43D8-A659-19FDD912CF31}"/>
              </a:ext>
            </a:extLst>
          </p:cNvPr>
          <p:cNvSpPr>
            <a:spLocks noGrp="1"/>
          </p:cNvSpPr>
          <p:nvPr>
            <p:ph type="sldNum" sz="quarter" idx="12"/>
          </p:nvPr>
        </p:nvSpPr>
        <p:spPr/>
        <p:txBody>
          <a:bodyPr/>
          <a:lstStyle/>
          <a:p>
            <a:pPr>
              <a:spcBef>
                <a:spcPts val="100"/>
              </a:spcBef>
              <a:buSzPct val="99000"/>
            </a:pPr>
            <a:fld id="{6D61A16F-8B76-4F3A-8391-6414FFEB3CF5}" type="slidenum">
              <a:rPr lang="en-US" smtClean="0"/>
              <a:pPr>
                <a:spcBef>
                  <a:spcPts val="100"/>
                </a:spcBef>
                <a:buSzPct val="99000"/>
              </a:pPr>
              <a:t>1</a:t>
            </a:fld>
            <a:endParaRPr lang="en-US"/>
          </a:p>
        </p:txBody>
      </p:sp>
    </p:spTree>
    <p:extLst>
      <p:ext uri="{BB962C8B-B14F-4D97-AF65-F5344CB8AC3E}">
        <p14:creationId xmlns:p14="http://schemas.microsoft.com/office/powerpoint/2010/main" val="104526558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14: Goal and Objectives</a:t>
            </a:r>
          </a:p>
        </p:txBody>
      </p:sp>
      <p:sp>
        <p:nvSpPr>
          <p:cNvPr id="3" name="Content Placeholder 2">
            <a:extLst>
              <a:ext uri="{FF2B5EF4-FFF2-40B4-BE49-F238E27FC236}">
                <a16:creationId xmlns:a16="http://schemas.microsoft.com/office/drawing/2014/main" id="{B9564A4C-D695-4F6B-95B5-71FDDF0761AB}"/>
              </a:ext>
            </a:extLst>
          </p:cNvPr>
          <p:cNvSpPr>
            <a:spLocks noGrp="1"/>
          </p:cNvSpPr>
          <p:nvPr>
            <p:ph idx="1"/>
          </p:nvPr>
        </p:nvSpPr>
        <p:spPr/>
        <p:txBody>
          <a:bodyPr>
            <a:normAutofit fontScale="92500" lnSpcReduction="20000"/>
          </a:bodyPr>
          <a:lstStyle/>
          <a:p>
            <a:pPr fontAlgn="auto">
              <a:spcBef>
                <a:spcPct val="100000"/>
              </a:spcBef>
              <a:spcAft>
                <a:spcPts val="0"/>
              </a:spcAft>
              <a:buSzPct val="99000"/>
              <a:tabLst/>
            </a:pPr>
            <a:r>
              <a:rPr lang="en-US" kern="1200">
                <a:sym typeface="Arial"/>
              </a:rPr>
              <a:t> Goal: To complete and present the Capstone Exercise </a:t>
            </a:r>
          </a:p>
          <a:p>
            <a:pPr fontAlgn="auto">
              <a:spcBef>
                <a:spcPct val="100000"/>
              </a:spcBef>
              <a:spcAft>
                <a:spcPts val="0"/>
              </a:spcAft>
              <a:buSzPct val="99000"/>
              <a:tabLst/>
            </a:pPr>
            <a:r>
              <a:rPr lang="en-US" kern="1200">
                <a:sym typeface="Arial"/>
              </a:rPr>
              <a:t>Objectives: </a:t>
            </a:r>
          </a:p>
          <a:p>
            <a:pPr marL="254000" lvl="1" indent="-254000" fontAlgn="auto">
              <a:spcBef>
                <a:spcPct val="100000"/>
              </a:spcBef>
              <a:spcAft>
                <a:spcPts val="0"/>
              </a:spcAft>
              <a:buSzPct val="99000"/>
              <a:buFont typeface="Arial"/>
              <a:buChar char="•"/>
              <a:tabLst/>
            </a:pPr>
            <a:r>
              <a:rPr lang="en-US" kern="1200">
                <a:ea typeface="+mn-ea"/>
                <a:sym typeface="Arial"/>
              </a:rPr>
              <a:t>Develop hurricane mitigation plan for chosen county OR </a:t>
            </a:r>
          </a:p>
          <a:p>
            <a:pPr marL="254000" lvl="1" indent="-254000" fontAlgn="auto">
              <a:spcBef>
                <a:spcPct val="100000"/>
              </a:spcBef>
              <a:spcAft>
                <a:spcPts val="0"/>
              </a:spcAft>
              <a:buSzPct val="99000"/>
              <a:buFont typeface="Arial"/>
              <a:buChar char="•"/>
              <a:tabLst/>
            </a:pPr>
            <a:r>
              <a:rPr lang="en-US" kern="1200">
                <a:ea typeface="+mn-ea"/>
                <a:sym typeface="Arial"/>
              </a:rPr>
              <a:t>Develop hurricane response and recovery plan for chosen county. </a:t>
            </a:r>
          </a:p>
          <a:p>
            <a:pPr marL="254000" lvl="1" indent="-254000" fontAlgn="auto">
              <a:spcBef>
                <a:spcPct val="100000"/>
              </a:spcBef>
              <a:spcAft>
                <a:spcPts val="0"/>
              </a:spcAft>
              <a:buSzPct val="99000"/>
              <a:buFont typeface="Arial"/>
              <a:buChar char="•"/>
              <a:tabLst/>
            </a:pPr>
            <a:r>
              <a:rPr lang="en-US" kern="1200">
                <a:ea typeface="+mn-ea"/>
                <a:sym typeface="Arial"/>
              </a:rPr>
              <a:t>Create PowerPoint presentation </a:t>
            </a:r>
          </a:p>
          <a:p>
            <a:pPr marL="254000" lvl="1" indent="-254000" fontAlgn="auto">
              <a:spcBef>
                <a:spcPct val="100000"/>
              </a:spcBef>
              <a:spcAft>
                <a:spcPts val="0"/>
              </a:spcAft>
              <a:buSzPct val="99000"/>
              <a:buFont typeface="Arial"/>
              <a:buChar char="•"/>
              <a:tabLst/>
            </a:pPr>
            <a:r>
              <a:rPr lang="en-US" kern="1200">
                <a:ea typeface="+mn-ea"/>
                <a:sym typeface="Arial"/>
              </a:rPr>
              <a:t>Present to class in groups of 3-4</a:t>
            </a:r>
            <a:endParaRPr lang="en-US"/>
          </a:p>
        </p:txBody>
      </p:sp>
      <p:sp>
        <p:nvSpPr>
          <p:cNvPr id="6" name="Slide Number Placeholder 5">
            <a:extLst>
              <a:ext uri="{FF2B5EF4-FFF2-40B4-BE49-F238E27FC236}">
                <a16:creationId xmlns:a16="http://schemas.microsoft.com/office/drawing/2014/main" id="{7FFF94AB-5283-458B-A7DF-3CD27E3CF50E}"/>
              </a:ext>
            </a:extLst>
          </p:cNvPr>
          <p:cNvSpPr>
            <a:spLocks noGrp="1"/>
          </p:cNvSpPr>
          <p:nvPr>
            <p:ph type="sldNum" sz="quarter" idx="12"/>
          </p:nvPr>
        </p:nvSpPr>
        <p:spPr/>
        <p:txBody>
          <a:bodyPr/>
          <a:lstStyle/>
          <a:p>
            <a:pPr>
              <a:spcBef>
                <a:spcPts val="100"/>
              </a:spcBef>
              <a:buSzPct val="99000"/>
            </a:pPr>
            <a:fld id="{6D61A16F-8B76-4F3A-8391-6414FFEB3CF5}" type="slidenum">
              <a:rPr lang="en-US" smtClean="0"/>
              <a:pPr>
                <a:spcBef>
                  <a:spcPts val="100"/>
                </a:spcBef>
                <a:buSzPct val="99000"/>
              </a:pPr>
              <a:t>2</a:t>
            </a:fld>
            <a:endParaRPr lang="en-US"/>
          </a:p>
        </p:txBody>
      </p:sp>
    </p:spTree>
    <p:extLst>
      <p:ext uri="{BB962C8B-B14F-4D97-AF65-F5344CB8AC3E}">
        <p14:creationId xmlns:p14="http://schemas.microsoft.com/office/powerpoint/2010/main" val="216182541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fr-FR"/>
              <a:t>Capstone Exercise Explanation</a:t>
            </a:r>
            <a:endParaRPr lang="en-US"/>
          </a:p>
        </p:txBody>
      </p:sp>
      <p:sp>
        <p:nvSpPr>
          <p:cNvPr id="3" name="Content Placeholder 2">
            <a:extLst>
              <a:ext uri="{FF2B5EF4-FFF2-40B4-BE49-F238E27FC236}">
                <a16:creationId xmlns:a16="http://schemas.microsoft.com/office/drawing/2014/main" id="{88AF7079-270B-4DFD-B5EC-A43111C2C7D7}"/>
              </a:ext>
            </a:extLst>
          </p:cNvPr>
          <p:cNvSpPr>
            <a:spLocks noGrp="1"/>
          </p:cNvSpPr>
          <p:nvPr>
            <p:ph idx="1"/>
          </p:nvPr>
        </p:nvSpPr>
        <p:spPr/>
        <p:txBody>
          <a:bodyPr>
            <a:normAutofit fontScale="85000" lnSpcReduction="20000"/>
          </a:bodyPr>
          <a:lstStyle/>
          <a:p>
            <a:pPr marL="254000" lvl="1" indent="-254000" fontAlgn="auto">
              <a:spcBef>
                <a:spcPct val="100000"/>
              </a:spcBef>
              <a:buSzPct val="99000"/>
              <a:buFont typeface="Arial"/>
              <a:buChar char="•"/>
              <a:tabLst/>
            </a:pPr>
            <a:r>
              <a:rPr lang="en-US" kern="1200">
                <a:ea typeface="+mn-ea"/>
                <a:sym typeface="Arial"/>
              </a:rPr>
              <a:t> The county planning board has hired your team to give a 20-minute PowerPoint presentation at its next public meeting on the severity of hurricane hazards in the county and the possible methods for mitigating or responding to future hurricane damage in that county. </a:t>
            </a:r>
          </a:p>
          <a:p>
            <a:pPr marL="254000" lvl="1" indent="-254000" fontAlgn="auto">
              <a:spcBef>
                <a:spcPct val="100000"/>
              </a:spcBef>
              <a:buSzPct val="99000"/>
              <a:buFont typeface="Arial"/>
              <a:buChar char="•"/>
              <a:tabLst/>
            </a:pPr>
            <a:r>
              <a:rPr lang="en-US" kern="1200">
                <a:ea typeface="+mn-ea"/>
                <a:sym typeface="Arial"/>
              </a:rPr>
              <a:t>You, as the consultant and a Hazus expert, have decided to use Hazus to analyze the county’s hurricane risk. </a:t>
            </a:r>
          </a:p>
          <a:p>
            <a:pPr marL="254000" lvl="1" indent="-254000" fontAlgn="auto">
              <a:spcBef>
                <a:spcPct val="100000"/>
              </a:spcBef>
              <a:buSzPct val="99000"/>
              <a:buFont typeface="Arial"/>
              <a:buChar char="•"/>
              <a:tabLst/>
            </a:pPr>
            <a:r>
              <a:rPr lang="en-US" kern="1200">
                <a:ea typeface="+mn-ea"/>
                <a:sym typeface="Arial"/>
              </a:rPr>
              <a:t>The results of your study will be presented at the monthly commissioners meeting. </a:t>
            </a:r>
          </a:p>
          <a:p>
            <a:pPr marL="635000" lvl="2" indent="-254000">
              <a:spcBef>
                <a:spcPct val="100000"/>
              </a:spcBef>
              <a:buSzPct val="99000"/>
            </a:pPr>
            <a:r>
              <a:rPr lang="en-US" kern="1200">
                <a:sym typeface="Arial"/>
              </a:rPr>
              <a:t>Each group will present while the remaining participants assume the role of the commissioners. </a:t>
            </a:r>
            <a:endParaRPr lang="en-US"/>
          </a:p>
        </p:txBody>
      </p:sp>
      <p:sp>
        <p:nvSpPr>
          <p:cNvPr id="6" name="Slide Number Placeholder 5">
            <a:extLst>
              <a:ext uri="{FF2B5EF4-FFF2-40B4-BE49-F238E27FC236}">
                <a16:creationId xmlns:a16="http://schemas.microsoft.com/office/drawing/2014/main" id="{E2B875DB-155E-4FAF-AF11-45457C1A1683}"/>
              </a:ext>
            </a:extLst>
          </p:cNvPr>
          <p:cNvSpPr>
            <a:spLocks noGrp="1"/>
          </p:cNvSpPr>
          <p:nvPr>
            <p:ph type="sldNum" sz="quarter" idx="12"/>
          </p:nvPr>
        </p:nvSpPr>
        <p:spPr/>
        <p:txBody>
          <a:bodyPr/>
          <a:lstStyle/>
          <a:p>
            <a:pPr>
              <a:spcBef>
                <a:spcPts val="100"/>
              </a:spcBef>
              <a:buSzPct val="99000"/>
            </a:pPr>
            <a:fld id="{6D61A16F-8B76-4F3A-8391-6414FFEB3CF5}" type="slidenum">
              <a:rPr lang="en-US" smtClean="0"/>
              <a:pPr>
                <a:spcBef>
                  <a:spcPts val="100"/>
                </a:spcBef>
                <a:buSzPct val="99000"/>
              </a:pPr>
              <a:t>3</a:t>
            </a:fld>
            <a:endParaRPr lang="en-US"/>
          </a:p>
        </p:txBody>
      </p:sp>
    </p:spTree>
    <p:extLst>
      <p:ext uri="{BB962C8B-B14F-4D97-AF65-F5344CB8AC3E}">
        <p14:creationId xmlns:p14="http://schemas.microsoft.com/office/powerpoint/2010/main" val="1204944200"/>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fr-FR"/>
              <a:t>Capstone Exercise Explanation</a:t>
            </a:r>
            <a:endParaRPr lang="en-US"/>
          </a:p>
        </p:txBody>
      </p:sp>
      <p:sp>
        <p:nvSpPr>
          <p:cNvPr id="3" name="Content Placeholder 2">
            <a:extLst>
              <a:ext uri="{FF2B5EF4-FFF2-40B4-BE49-F238E27FC236}">
                <a16:creationId xmlns:a16="http://schemas.microsoft.com/office/drawing/2014/main" id="{FCB9B958-0B02-4257-B238-A98D4DC391CD}"/>
              </a:ext>
            </a:extLst>
          </p:cNvPr>
          <p:cNvSpPr>
            <a:spLocks noGrp="1"/>
          </p:cNvSpPr>
          <p:nvPr>
            <p:ph idx="1"/>
          </p:nvPr>
        </p:nvSpPr>
        <p:spPr/>
        <p:txBody>
          <a:bodyPr>
            <a:normAutofit fontScale="62500" lnSpcReduction="20000"/>
          </a:bodyPr>
          <a:lstStyle/>
          <a:p>
            <a:pPr fontAlgn="auto">
              <a:spcBef>
                <a:spcPct val="100000"/>
              </a:spcBef>
              <a:spcAft>
                <a:spcPts val="0"/>
              </a:spcAft>
              <a:buSzPct val="99000"/>
              <a:tabLst/>
            </a:pPr>
            <a:r>
              <a:rPr lang="en-US" kern="1200">
                <a:sym typeface="Arial"/>
              </a:rPr>
              <a:t> Required issues to be addressed: </a:t>
            </a:r>
          </a:p>
          <a:p>
            <a:pPr marL="254000" lvl="1" indent="-254000" fontAlgn="auto">
              <a:spcBef>
                <a:spcPct val="100000"/>
              </a:spcBef>
              <a:spcAft>
                <a:spcPts val="0"/>
              </a:spcAft>
              <a:buSzPct val="99000"/>
              <a:buFont typeface="Arial"/>
              <a:buChar char="•"/>
              <a:tabLst/>
            </a:pPr>
            <a:r>
              <a:rPr lang="en-US" kern="1200">
                <a:ea typeface="+mn-ea"/>
                <a:sym typeface="Arial"/>
              </a:rPr>
              <a:t>Which major hurricane(s) have impacted this region in the past? </a:t>
            </a:r>
          </a:p>
          <a:p>
            <a:pPr marL="254000" lvl="1" indent="-254000" fontAlgn="auto">
              <a:spcBef>
                <a:spcPct val="100000"/>
              </a:spcBef>
              <a:spcAft>
                <a:spcPts val="0"/>
              </a:spcAft>
              <a:buSzPct val="99000"/>
              <a:buFont typeface="Arial"/>
              <a:buChar char="•"/>
              <a:tabLst/>
            </a:pPr>
            <a:r>
              <a:rPr lang="en-US" kern="1200">
                <a:ea typeface="+mn-ea"/>
                <a:sym typeface="Arial"/>
              </a:rPr>
              <a:t>What damage would the worst of these storms produce if it happened again today?</a:t>
            </a:r>
          </a:p>
          <a:p>
            <a:pPr marL="254000" lvl="1" indent="-254000" fontAlgn="auto">
              <a:spcBef>
                <a:spcPct val="100000"/>
              </a:spcBef>
              <a:spcAft>
                <a:spcPts val="0"/>
              </a:spcAft>
              <a:buSzPct val="99000"/>
              <a:buFont typeface="Arial"/>
              <a:buChar char="•"/>
              <a:tabLst/>
            </a:pPr>
            <a:r>
              <a:rPr lang="en-US" kern="1200">
                <a:ea typeface="+mn-ea"/>
                <a:sym typeface="Arial"/>
              </a:rPr>
              <a:t>What is the approximate return period for the worst historic storm? </a:t>
            </a:r>
          </a:p>
          <a:p>
            <a:pPr marL="254000" lvl="1" indent="-254000" fontAlgn="auto">
              <a:spcBef>
                <a:spcPct val="100000"/>
              </a:spcBef>
              <a:spcAft>
                <a:spcPts val="0"/>
              </a:spcAft>
              <a:buSzPct val="99000"/>
              <a:buFont typeface="Arial"/>
              <a:buChar char="•"/>
              <a:tabLst/>
            </a:pPr>
            <a:r>
              <a:rPr lang="en-US" kern="1200">
                <a:ea typeface="+mn-ea"/>
                <a:sym typeface="Arial"/>
              </a:rPr>
              <a:t>Summarize the number and value of buildings at risk to hurricanes. </a:t>
            </a:r>
          </a:p>
          <a:p>
            <a:pPr marL="254000" lvl="1" indent="-254000" fontAlgn="auto">
              <a:spcBef>
                <a:spcPct val="100000"/>
              </a:spcBef>
              <a:spcAft>
                <a:spcPts val="0"/>
              </a:spcAft>
              <a:buSzPct val="99000"/>
              <a:buFont typeface="Arial"/>
              <a:buChar char="•"/>
              <a:tabLst/>
            </a:pPr>
            <a:r>
              <a:rPr lang="en-US" kern="1200">
                <a:ea typeface="+mn-ea"/>
                <a:sym typeface="Arial"/>
              </a:rPr>
              <a:t>Provide a map of essential facilities, high potential loss facilities, and any additional features you deem important for risk communication. </a:t>
            </a:r>
          </a:p>
          <a:p>
            <a:pPr marL="254000" lvl="1" indent="-254000" fontAlgn="auto">
              <a:spcBef>
                <a:spcPct val="100000"/>
              </a:spcBef>
              <a:spcAft>
                <a:spcPts val="0"/>
              </a:spcAft>
              <a:buSzPct val="99000"/>
              <a:buFont typeface="Arial"/>
              <a:buChar char="•"/>
              <a:tabLst/>
            </a:pPr>
            <a:r>
              <a:rPr lang="en-US" kern="1200">
                <a:ea typeface="+mn-ea"/>
                <a:sym typeface="Arial"/>
              </a:rPr>
              <a:t>What are potential benefits of mandating shutters on all new single-family dwellings?</a:t>
            </a:r>
          </a:p>
          <a:p>
            <a:pPr marL="254000" lvl="1" indent="-254000" fontAlgn="auto">
              <a:spcBef>
                <a:spcPct val="100000"/>
              </a:spcBef>
              <a:spcAft>
                <a:spcPts val="0"/>
              </a:spcAft>
              <a:buSzPct val="99000"/>
              <a:buFont typeface="Arial"/>
              <a:buChar char="•"/>
              <a:tabLst/>
            </a:pPr>
            <a:r>
              <a:rPr lang="en-US" kern="1200">
                <a:ea typeface="+mn-ea"/>
                <a:sym typeface="Arial"/>
              </a:rPr>
              <a:t>Summarize the assumptions made in your benefit analysis. </a:t>
            </a:r>
            <a:endParaRPr lang="en-US"/>
          </a:p>
        </p:txBody>
      </p:sp>
      <p:sp>
        <p:nvSpPr>
          <p:cNvPr id="6" name="Slide Number Placeholder 5">
            <a:extLst>
              <a:ext uri="{FF2B5EF4-FFF2-40B4-BE49-F238E27FC236}">
                <a16:creationId xmlns:a16="http://schemas.microsoft.com/office/drawing/2014/main" id="{031F7371-CDCE-4E5A-AB99-562E2FDC9E83}"/>
              </a:ext>
            </a:extLst>
          </p:cNvPr>
          <p:cNvSpPr>
            <a:spLocks noGrp="1"/>
          </p:cNvSpPr>
          <p:nvPr>
            <p:ph type="sldNum" sz="quarter" idx="12"/>
          </p:nvPr>
        </p:nvSpPr>
        <p:spPr/>
        <p:txBody>
          <a:bodyPr/>
          <a:lstStyle/>
          <a:p>
            <a:pPr>
              <a:spcBef>
                <a:spcPts val="100"/>
              </a:spcBef>
              <a:buSzPct val="99000"/>
            </a:pPr>
            <a:fld id="{6D61A16F-8B76-4F3A-8391-6414FFEB3CF5}" type="slidenum">
              <a:rPr lang="en-US" smtClean="0"/>
              <a:pPr>
                <a:spcBef>
                  <a:spcPts val="100"/>
                </a:spcBef>
                <a:buSzPct val="99000"/>
              </a:pPr>
              <a:t>4</a:t>
            </a:fld>
            <a:endParaRPr lang="en-US"/>
          </a:p>
        </p:txBody>
      </p:sp>
    </p:spTree>
    <p:extLst>
      <p:ext uri="{BB962C8B-B14F-4D97-AF65-F5344CB8AC3E}">
        <p14:creationId xmlns:p14="http://schemas.microsoft.com/office/powerpoint/2010/main" val="3550793600"/>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fr-FR"/>
              <a:t>Capstone Exercise Explanation</a:t>
            </a:r>
            <a:endParaRPr lang="en-US"/>
          </a:p>
        </p:txBody>
      </p:sp>
      <p:sp>
        <p:nvSpPr>
          <p:cNvPr id="3" name="Content Placeholder 2">
            <a:extLst>
              <a:ext uri="{FF2B5EF4-FFF2-40B4-BE49-F238E27FC236}">
                <a16:creationId xmlns:a16="http://schemas.microsoft.com/office/drawing/2014/main" id="{8DFD6F5B-7EF8-4045-A69E-06EE3CE82E28}"/>
              </a:ext>
            </a:extLst>
          </p:cNvPr>
          <p:cNvSpPr>
            <a:spLocks noGrp="1"/>
          </p:cNvSpPr>
          <p:nvPr>
            <p:ph idx="1"/>
          </p:nvPr>
        </p:nvSpPr>
        <p:spPr/>
        <p:txBody>
          <a:bodyPr>
            <a:normAutofit fontScale="70000" lnSpcReduction="20000"/>
          </a:bodyPr>
          <a:lstStyle/>
          <a:p>
            <a:pPr fontAlgn="auto">
              <a:spcBef>
                <a:spcPct val="100000"/>
              </a:spcBef>
              <a:spcAft>
                <a:spcPts val="0"/>
              </a:spcAft>
              <a:buSzPct val="99000"/>
              <a:tabLst/>
            </a:pPr>
            <a:r>
              <a:rPr lang="en-US" kern="1200">
                <a:sym typeface="Arial"/>
              </a:rPr>
              <a:t> Presenter Guidelines: </a:t>
            </a:r>
          </a:p>
          <a:p>
            <a:pPr marL="254000" lvl="1" indent="-254000" fontAlgn="auto">
              <a:spcBef>
                <a:spcPct val="100000"/>
              </a:spcBef>
              <a:spcAft>
                <a:spcPts val="0"/>
              </a:spcAft>
              <a:buSzPct val="99000"/>
              <a:buFont typeface="Arial"/>
              <a:buChar char="•"/>
              <a:tabLst/>
            </a:pPr>
            <a:r>
              <a:rPr lang="en-US" kern="1200">
                <a:ea typeface="+mn-ea"/>
                <a:sym typeface="Arial"/>
              </a:rPr>
              <a:t>Prepare using PowerPoint </a:t>
            </a:r>
          </a:p>
          <a:p>
            <a:pPr marL="254000" lvl="1" indent="-254000" fontAlgn="auto">
              <a:spcBef>
                <a:spcPct val="100000"/>
              </a:spcBef>
              <a:spcAft>
                <a:spcPts val="0"/>
              </a:spcAft>
              <a:buSzPct val="99000"/>
              <a:buFont typeface="Arial"/>
              <a:buChar char="•"/>
              <a:tabLst/>
            </a:pPr>
            <a:r>
              <a:rPr lang="en-US" kern="1200">
                <a:ea typeface="+mn-ea"/>
                <a:sym typeface="Arial"/>
              </a:rPr>
              <a:t>Include maps, tables, or other media you deem appropriate </a:t>
            </a:r>
          </a:p>
          <a:p>
            <a:pPr marL="254000" lvl="1" indent="-254000" fontAlgn="auto">
              <a:spcBef>
                <a:spcPct val="100000"/>
              </a:spcBef>
              <a:spcAft>
                <a:spcPts val="0"/>
              </a:spcAft>
              <a:buSzPct val="99000"/>
              <a:buFont typeface="Arial"/>
              <a:buChar char="•"/>
              <a:tabLst/>
            </a:pPr>
            <a:r>
              <a:rPr lang="en-US" kern="1200">
                <a:ea typeface="+mn-ea"/>
                <a:sym typeface="Arial"/>
              </a:rPr>
              <a:t>Information should be primarily derived from Hazus, but may be supplemented by other sources </a:t>
            </a:r>
          </a:p>
          <a:p>
            <a:pPr marL="254000" lvl="1" indent="-254000" fontAlgn="auto">
              <a:spcBef>
                <a:spcPct val="100000"/>
              </a:spcBef>
              <a:spcAft>
                <a:spcPts val="0"/>
              </a:spcAft>
              <a:buSzPct val="99000"/>
              <a:buFont typeface="Arial"/>
              <a:buChar char="•"/>
              <a:tabLst/>
            </a:pPr>
            <a:r>
              <a:rPr lang="en-US" kern="1200">
                <a:ea typeface="+mn-ea"/>
                <a:sym typeface="Arial"/>
              </a:rPr>
              <a:t>10-15 minutes in length </a:t>
            </a:r>
          </a:p>
          <a:p>
            <a:pPr fontAlgn="auto">
              <a:spcBef>
                <a:spcPct val="100000"/>
              </a:spcBef>
              <a:spcAft>
                <a:spcPts val="0"/>
              </a:spcAft>
              <a:buSzPct val="99000"/>
              <a:tabLst/>
            </a:pPr>
            <a:r>
              <a:rPr lang="en-US" kern="1200">
                <a:sym typeface="Arial"/>
              </a:rPr>
              <a:t>Commissioner Guidelines </a:t>
            </a:r>
          </a:p>
          <a:p>
            <a:pPr marL="254000" lvl="1" indent="-254000" fontAlgn="auto">
              <a:spcBef>
                <a:spcPct val="100000"/>
              </a:spcBef>
              <a:spcAft>
                <a:spcPts val="0"/>
              </a:spcAft>
              <a:buSzPct val="99000"/>
              <a:buFont typeface="Arial"/>
              <a:buChar char="•"/>
              <a:tabLst/>
            </a:pPr>
            <a:r>
              <a:rPr lang="en-US" kern="1200">
                <a:ea typeface="+mn-ea"/>
                <a:sym typeface="Arial"/>
              </a:rPr>
              <a:t>Class will assume the role of commissioners </a:t>
            </a:r>
          </a:p>
          <a:p>
            <a:pPr marL="254000" lvl="1" indent="-254000" fontAlgn="auto">
              <a:spcBef>
                <a:spcPct val="100000"/>
              </a:spcBef>
              <a:spcAft>
                <a:spcPts val="0"/>
              </a:spcAft>
              <a:buSzPct val="99000"/>
              <a:buFont typeface="Arial"/>
              <a:buChar char="•"/>
              <a:tabLst/>
            </a:pPr>
            <a:r>
              <a:rPr lang="en-US" kern="1200">
                <a:ea typeface="+mn-ea"/>
                <a:sym typeface="Arial"/>
              </a:rPr>
              <a:t>Commissioners may ask questions related to the presentation</a:t>
            </a:r>
            <a:endParaRPr lang="en-US"/>
          </a:p>
        </p:txBody>
      </p:sp>
      <p:sp>
        <p:nvSpPr>
          <p:cNvPr id="6" name="Slide Number Placeholder 5">
            <a:extLst>
              <a:ext uri="{FF2B5EF4-FFF2-40B4-BE49-F238E27FC236}">
                <a16:creationId xmlns:a16="http://schemas.microsoft.com/office/drawing/2014/main" id="{23E3ECBC-6554-4944-A2E8-E3C9A4670101}"/>
              </a:ext>
            </a:extLst>
          </p:cNvPr>
          <p:cNvSpPr>
            <a:spLocks noGrp="1"/>
          </p:cNvSpPr>
          <p:nvPr>
            <p:ph type="sldNum" sz="quarter" idx="12"/>
          </p:nvPr>
        </p:nvSpPr>
        <p:spPr/>
        <p:txBody>
          <a:bodyPr/>
          <a:lstStyle/>
          <a:p>
            <a:pPr>
              <a:spcBef>
                <a:spcPts val="100"/>
              </a:spcBef>
              <a:buSzPct val="99000"/>
            </a:pPr>
            <a:fld id="{6D61A16F-8B76-4F3A-8391-6414FFEB3CF5}" type="slidenum">
              <a:rPr lang="en-US" smtClean="0"/>
              <a:pPr>
                <a:spcBef>
                  <a:spcPts val="100"/>
                </a:spcBef>
                <a:buSzPct val="99000"/>
              </a:pPr>
              <a:t>5</a:t>
            </a:fld>
            <a:endParaRPr lang="en-US"/>
          </a:p>
        </p:txBody>
      </p:sp>
    </p:spTree>
    <p:extLst>
      <p:ext uri="{BB962C8B-B14F-4D97-AF65-F5344CB8AC3E}">
        <p14:creationId xmlns:p14="http://schemas.microsoft.com/office/powerpoint/2010/main" val="31195202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Capstone Exercise</a:t>
            </a:r>
          </a:p>
        </p:txBody>
      </p:sp>
      <p:sp>
        <p:nvSpPr>
          <p:cNvPr id="3" name="Content Placeholder 2">
            <a:extLst>
              <a:ext uri="{FF2B5EF4-FFF2-40B4-BE49-F238E27FC236}">
                <a16:creationId xmlns:a16="http://schemas.microsoft.com/office/drawing/2014/main" id="{BF6E49A4-E201-473F-96B1-1AF599247578}"/>
              </a:ext>
            </a:extLst>
          </p:cNvPr>
          <p:cNvSpPr>
            <a:spLocks noGrp="1"/>
          </p:cNvSpPr>
          <p:nvPr>
            <p:ph idx="1"/>
          </p:nvPr>
        </p:nvSpPr>
        <p:spPr/>
        <p:txBody>
          <a:bodyPr/>
          <a:lstStyle/>
          <a:p>
            <a:pPr marL="254000" lvl="1" indent="-254000" fontAlgn="auto">
              <a:spcBef>
                <a:spcPct val="100000"/>
              </a:spcBef>
              <a:spcAft>
                <a:spcPts val="0"/>
              </a:spcAft>
              <a:buSzPct val="99000"/>
              <a:buFont typeface="Arial"/>
              <a:buChar char="•"/>
              <a:tabLst/>
            </a:pPr>
            <a:r>
              <a:rPr lang="en-US" kern="1200">
                <a:ea typeface="+mn-ea"/>
                <a:sym typeface="Arial"/>
              </a:rPr>
              <a:t> Allow groups time to work on their presentation. </a:t>
            </a:r>
          </a:p>
          <a:p>
            <a:pPr marL="254000" lvl="1" indent="-254000" fontAlgn="auto">
              <a:spcBef>
                <a:spcPct val="100000"/>
              </a:spcBef>
              <a:spcAft>
                <a:spcPts val="0"/>
              </a:spcAft>
              <a:buSzPct val="99000"/>
              <a:buFont typeface="Arial"/>
              <a:buChar char="•"/>
              <a:tabLst/>
            </a:pPr>
            <a:r>
              <a:rPr lang="en-US" kern="1200">
                <a:ea typeface="+mn-ea"/>
                <a:sym typeface="Arial"/>
              </a:rPr>
              <a:t>Break as needed. </a:t>
            </a:r>
          </a:p>
          <a:p>
            <a:pPr marL="254000" lvl="1" indent="-254000" fontAlgn="auto">
              <a:spcBef>
                <a:spcPct val="100000"/>
              </a:spcBef>
              <a:spcAft>
                <a:spcPts val="0"/>
              </a:spcAft>
              <a:buSzPct val="99000"/>
              <a:buFont typeface="Arial"/>
              <a:buChar char="•"/>
              <a:tabLst/>
            </a:pPr>
            <a:r>
              <a:rPr lang="en-US" kern="1200">
                <a:ea typeface="+mn-ea"/>
                <a:sym typeface="Arial"/>
              </a:rPr>
              <a:t>Additional work time will be provided after lunch. </a:t>
            </a:r>
          </a:p>
          <a:p>
            <a:pPr marL="254000" lvl="1" indent="-254000" fontAlgn="auto">
              <a:spcBef>
                <a:spcPct val="100000"/>
              </a:spcBef>
              <a:spcAft>
                <a:spcPts val="0"/>
              </a:spcAft>
              <a:buSzPct val="99000"/>
              <a:buFont typeface="Arial"/>
              <a:buChar char="•"/>
              <a:tabLst/>
            </a:pPr>
            <a:r>
              <a:rPr lang="en-US" kern="1200">
                <a:ea typeface="+mn-ea"/>
                <a:sym typeface="Arial"/>
              </a:rPr>
              <a:t>Presentations will begin at 2:30pm. </a:t>
            </a:r>
            <a:endParaRPr lang="en-US"/>
          </a:p>
        </p:txBody>
      </p:sp>
      <p:sp>
        <p:nvSpPr>
          <p:cNvPr id="6" name="Slide Number Placeholder 5">
            <a:extLst>
              <a:ext uri="{FF2B5EF4-FFF2-40B4-BE49-F238E27FC236}">
                <a16:creationId xmlns:a16="http://schemas.microsoft.com/office/drawing/2014/main" id="{E348C4CF-34BC-44BC-9A1C-2E76B94BA392}"/>
              </a:ext>
            </a:extLst>
          </p:cNvPr>
          <p:cNvSpPr>
            <a:spLocks noGrp="1"/>
          </p:cNvSpPr>
          <p:nvPr>
            <p:ph type="sldNum" sz="quarter" idx="12"/>
          </p:nvPr>
        </p:nvSpPr>
        <p:spPr/>
        <p:txBody>
          <a:bodyPr/>
          <a:lstStyle/>
          <a:p>
            <a:pPr>
              <a:spcBef>
                <a:spcPts val="100"/>
              </a:spcBef>
              <a:buSzPct val="99000"/>
            </a:pPr>
            <a:fld id="{6D61A16F-8B76-4F3A-8391-6414FFEB3CF5}" type="slidenum">
              <a:rPr lang="en-US" smtClean="0"/>
              <a:pPr>
                <a:spcBef>
                  <a:spcPts val="100"/>
                </a:spcBef>
                <a:buSzPct val="99000"/>
              </a:pPr>
              <a:t>6</a:t>
            </a:fld>
            <a:endParaRPr lang="en-US"/>
          </a:p>
        </p:txBody>
      </p:sp>
    </p:spTree>
    <p:extLst>
      <p:ext uri="{BB962C8B-B14F-4D97-AF65-F5344CB8AC3E}">
        <p14:creationId xmlns:p14="http://schemas.microsoft.com/office/powerpoint/2010/main" val="2011012369"/>
      </p:ext>
    </p:extLst>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6.potx" id="{87FA236F-5E7C-4F8D-BD1E-D26C03F4BCD1}" vid="{D5C7932F-4394-40C8-ABE7-3049CD3103A1}"/>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A4EFD91463C3843A9BA9A14DC38BC9D" ma:contentTypeVersion="13" ma:contentTypeDescription="Create a new document." ma:contentTypeScope="" ma:versionID="47f857fb9e5e284ddb4e42aaee36b7e9">
  <xsd:schema xmlns:xsd="http://www.w3.org/2001/XMLSchema" xmlns:xs="http://www.w3.org/2001/XMLSchema" xmlns:p="http://schemas.microsoft.com/office/2006/metadata/properties" xmlns:ns2="95ba42ad-0bbe-4ff2-b5a3-00bdc267f7a0" xmlns:ns3="62f7385f-acaa-4071-a761-f290236eec2e" targetNamespace="http://schemas.microsoft.com/office/2006/metadata/properties" ma:root="true" ma:fieldsID="06df62747b6182848483a39f8e4ae622" ns2:_="" ns3:_="">
    <xsd:import namespace="95ba42ad-0bbe-4ff2-b5a3-00bdc267f7a0"/>
    <xsd:import namespace="62f7385f-acaa-4071-a761-f290236eec2e"/>
    <xsd:element name="properties">
      <xsd:complexType>
        <xsd:sequence>
          <xsd:element name="documentManagement">
            <xsd:complexType>
              <xsd:all>
                <xsd:element ref="ns2:Next_x0020_Course_x0020_Date" minOccurs="0"/>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ba42ad-0bbe-4ff2-b5a3-00bdc267f7a0"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2f7385f-acaa-4071-a761-f290236eec2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568ddf3f-b77f-46a0-9295-2b9495b51427" ContentTypeId="0x0101" PreviousValue="false"/>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95ba42ad-0bbe-4ff2-b5a3-00bdc267f7a0" xsi:nil="true"/>
  </documentManagement>
</p:properties>
</file>

<file path=customXml/itemProps1.xml><?xml version="1.0" encoding="utf-8"?>
<ds:datastoreItem xmlns:ds="http://schemas.openxmlformats.org/officeDocument/2006/customXml" ds:itemID="{47AF0292-5100-4761-AA0C-1E6C4CA85D51}"/>
</file>

<file path=customXml/itemProps2.xml><?xml version="1.0" encoding="utf-8"?>
<ds:datastoreItem xmlns:ds="http://schemas.openxmlformats.org/officeDocument/2006/customXml" ds:itemID="{DED1C759-AE0D-4CE0-BF7F-A70133BB4CFA}"/>
</file>

<file path=customXml/itemProps3.xml><?xml version="1.0" encoding="utf-8"?>
<ds:datastoreItem xmlns:ds="http://schemas.openxmlformats.org/officeDocument/2006/customXml" ds:itemID="{3467B38B-74D0-4641-99E2-B2369E03A253}"/>
</file>

<file path=customXml/itemProps4.xml><?xml version="1.0" encoding="utf-8"?>
<ds:datastoreItem xmlns:ds="http://schemas.openxmlformats.org/officeDocument/2006/customXml" ds:itemID="{DDDCCFB2-B7C0-48B3-B556-84E592EAC0FC}"/>
</file>

<file path=docProps/app.xml><?xml version="1.0" encoding="utf-8"?>
<Properties xmlns="http://schemas.openxmlformats.org/officeDocument/2006/extended-properties" xmlns:vt="http://schemas.openxmlformats.org/officeDocument/2006/docPropsVTypes">
  <Template>EMI_PPT_V7</Template>
  <TotalTime>0</TotalTime>
  <Words>308</Words>
  <Application>Microsoft Office PowerPoint</Application>
  <PresentationFormat>On-screen Show (4:3)</PresentationFormat>
  <Paragraphs>51</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Times New Roman</vt:lpstr>
      <vt:lpstr>Wingdings</vt:lpstr>
      <vt:lpstr>EMI_PPT</vt:lpstr>
      <vt:lpstr>Lesson 14: Capstone Exercise</vt:lpstr>
      <vt:lpstr>Lesson 14: Goal and Objectives</vt:lpstr>
      <vt:lpstr>Capstone Exercise Explanation</vt:lpstr>
      <vt:lpstr>Capstone Exercise Explanation</vt:lpstr>
      <vt:lpstr>Capstone Exercise Explanation</vt:lpstr>
      <vt:lpstr>Capstone Exercise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2020-08-06T12:52:28Z</dcterms:created>
  <dcterms:modified xsi:type="dcterms:W3CDTF">2020-08-07T17:46:06Z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0x0101001A4EFD91463C3843A9BA9A14DC38BC9D</vt:lpwstr>
  </property>
</Properties>
</file>